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notesSlides/notesSlide5.xml" ContentType="application/vnd.openxmlformats-officedocument.presentationml.notesSlide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notesSlides/notesSlide6.xml" ContentType="application/vnd.openxmlformats-officedocument.presentationml.notesSlide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notesSlides/notesSlide7.xml" ContentType="application/vnd.openxmlformats-officedocument.presentationml.notesSlide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notesSlides/notesSlide10.xml" ContentType="application/vnd.openxmlformats-officedocument.presentationml.notesSlide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notesSlides/notesSlide1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48" r:id="rId4"/>
  </p:sldMasterIdLst>
  <p:notesMasterIdLst>
    <p:notesMasterId r:id="rId45"/>
  </p:notesMasterIdLst>
  <p:handoutMasterIdLst>
    <p:handoutMasterId r:id="rId46"/>
  </p:handoutMasterIdLst>
  <p:sldIdLst>
    <p:sldId id="306" r:id="rId5"/>
    <p:sldId id="319" r:id="rId6"/>
    <p:sldId id="318" r:id="rId7"/>
    <p:sldId id="305" r:id="rId8"/>
    <p:sldId id="311" r:id="rId9"/>
    <p:sldId id="257" r:id="rId10"/>
    <p:sldId id="325" r:id="rId11"/>
    <p:sldId id="326" r:id="rId12"/>
    <p:sldId id="321" r:id="rId13"/>
    <p:sldId id="322" r:id="rId14"/>
    <p:sldId id="323" r:id="rId15"/>
    <p:sldId id="324" r:id="rId16"/>
    <p:sldId id="327" r:id="rId17"/>
    <p:sldId id="328" r:id="rId18"/>
    <p:sldId id="302" r:id="rId19"/>
    <p:sldId id="300" r:id="rId20"/>
    <p:sldId id="301" r:id="rId21"/>
    <p:sldId id="303" r:id="rId22"/>
    <p:sldId id="329" r:id="rId23"/>
    <p:sldId id="307" r:id="rId24"/>
    <p:sldId id="308" r:id="rId25"/>
    <p:sldId id="313" r:id="rId26"/>
    <p:sldId id="314" r:id="rId27"/>
    <p:sldId id="315" r:id="rId28"/>
    <p:sldId id="317" r:id="rId29"/>
    <p:sldId id="256" r:id="rId30"/>
    <p:sldId id="312" r:id="rId31"/>
    <p:sldId id="309" r:id="rId32"/>
    <p:sldId id="299" r:id="rId33"/>
    <p:sldId id="288" r:id="rId34"/>
    <p:sldId id="289" r:id="rId35"/>
    <p:sldId id="297" r:id="rId36"/>
    <p:sldId id="290" r:id="rId37"/>
    <p:sldId id="291" r:id="rId38"/>
    <p:sldId id="294" r:id="rId39"/>
    <p:sldId id="292" r:id="rId40"/>
    <p:sldId id="304" r:id="rId41"/>
    <p:sldId id="295" r:id="rId42"/>
    <p:sldId id="310" r:id="rId43"/>
    <p:sldId id="296" r:id="rId44"/>
  </p:sldIdLst>
  <p:sldSz cx="12192000" cy="6858000"/>
  <p:notesSz cx="6858000" cy="9144000"/>
  <p:defaultTextStyle>
    <a:defPPr rtl="0">
      <a:defRPr lang="es-ES"/>
    </a:defPPr>
    <a:lvl1pPr marL="0" algn="l" defTabSz="914400" rtl="0" eaLnBrk="1" latinLnBrk="0" hangingPunct="1">
      <a:defRPr lang="es-ES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es-ES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es-ES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es-ES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es-ES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es-ES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es-ES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es-ES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es-ES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6" name="Autor" initials="A" lastIdx="0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E07D"/>
    <a:srgbClr val="D08F30"/>
    <a:srgbClr val="FF6699"/>
    <a:srgbClr val="66FFFF"/>
    <a:srgbClr val="FF9900"/>
    <a:srgbClr val="99FF99"/>
    <a:srgbClr val="FFFFCC"/>
    <a:srgbClr val="FF99FF"/>
    <a:srgbClr val="B7D4DD"/>
    <a:srgbClr val="FF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Estilo claro 2 - Acento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C89EF96-8CEA-46FF-86C4-4CE0E7609802}" styleName="Estilo claro 3 - Acento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301B821-A1FF-4177-AEE7-76D212191A09}" styleName="Estilo medio 1 - Énfasis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E8B1032C-EA38-4F05-BA0D-38AFFFC7BED3}" styleName="Estilo claro 3 - Acento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8A107856-5554-42FB-B03E-39F5DBC370BA}" styleName="Estilo medio 4 - Énfasis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21E4AEA4-8DFA-4A89-87EB-49C32662AFE0}" styleName="Estilo medio 2 - Énfasis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16D9F66E-5EB9-4882-86FB-DCBF35E3C3E4}" styleName="Estilo medio 4 - Énfasis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22838BEF-8BB2-4498-84A7-C5851F593DF1}" styleName="Estilo medio 4 - Énfasis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C4B1156A-380E-4F78-BDF5-A606A8083BF9}" styleName="Estilo medio 4 - Énfasis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69CF1AB2-1976-4502-BF36-3FF5EA218861}" styleName="Estilo medio 4 - Énfasis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956" autoAdjust="0"/>
    <p:restoredTop sz="92764" autoAdjust="0"/>
  </p:normalViewPr>
  <p:slideViewPr>
    <p:cSldViewPr snapToGrid="0">
      <p:cViewPr varScale="1">
        <p:scale>
          <a:sx n="67" d="100"/>
          <a:sy n="67" d="100"/>
        </p:scale>
        <p:origin x="1026" y="7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576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7325"/>
    </p:cViewPr>
  </p:sorterViewPr>
  <p:notesViewPr>
    <p:cSldViewPr snapToGrid="0">
      <p:cViewPr varScale="1">
        <p:scale>
          <a:sx n="97" d="100"/>
          <a:sy n="97" d="100"/>
        </p:scale>
        <p:origin x="2868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commentAuthors" Target="commentAuthors.xml"/><Relationship Id="rId50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image" Target="../media/image5.png"/><Relationship Id="rId4" Type="http://schemas.openxmlformats.org/officeDocument/2006/relationships/image" Target="../media/image8.jpg"/></Relationships>
</file>

<file path=ppt/diagrams/_rels/data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30.png"/></Relationships>
</file>

<file path=ppt/diagrams/_rels/data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31.png"/></Relationships>
</file>

<file path=ppt/diagrams/_rels/data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32.jpg"/></Relationships>
</file>

<file path=ppt/diagrams/_rels/data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33.png"/></Relationships>
</file>

<file path=ppt/diagrams/_rels/data17.xml.rels><?xml version="1.0" encoding="UTF-8" standalone="yes"?>
<Relationships xmlns="http://schemas.openxmlformats.org/package/2006/relationships"><Relationship Id="rId1" Type="http://schemas.openxmlformats.org/officeDocument/2006/relationships/image" Target="../media/image39.jpg"/></Relationships>
</file>

<file path=ppt/diagrams/_rels/data18.xml.rels><?xml version="1.0" encoding="UTF-8" standalone="yes"?>
<Relationships xmlns="http://schemas.openxmlformats.org/package/2006/relationships"><Relationship Id="rId1" Type="http://schemas.openxmlformats.org/officeDocument/2006/relationships/image" Target="../media/image40.jpg"/></Relationships>
</file>

<file path=ppt/diagrams/_rels/data19.xml.rels><?xml version="1.0" encoding="UTF-8" standalone="yes"?>
<Relationships xmlns="http://schemas.openxmlformats.org/package/2006/relationships"><Relationship Id="rId1" Type="http://schemas.openxmlformats.org/officeDocument/2006/relationships/image" Target="../media/image43.png"/></Relationships>
</file>

<file path=ppt/diagrams/_rels/data4.xml.rels><?xml version="1.0" encoding="UTF-8" standalone="yes"?>
<Relationships xmlns="http://schemas.openxmlformats.org/package/2006/relationships"><Relationship Id="rId1" Type="http://schemas.openxmlformats.org/officeDocument/2006/relationships/image" Target="../media/image24.png"/></Relationships>
</file>

<file path=ppt/diagrams/_rels/data5.xml.rels><?xml version="1.0" encoding="UTF-8" standalone="yes"?>
<Relationships xmlns="http://schemas.openxmlformats.org/package/2006/relationships"><Relationship Id="rId1" Type="http://schemas.openxmlformats.org/officeDocument/2006/relationships/image" Target="../media/image25.png"/></Relationships>
</file>

<file path=ppt/diagrams/_rels/data6.xml.rels><?xml version="1.0" encoding="UTF-8" standalone="yes"?>
<Relationships xmlns="http://schemas.openxmlformats.org/package/2006/relationships"><Relationship Id="rId1" Type="http://schemas.openxmlformats.org/officeDocument/2006/relationships/image" Target="../media/image26.png"/></Relationships>
</file>

<file path=ppt/diagrams/_rels/data7.xml.rels><?xml version="1.0" encoding="UTF-8" standalone="yes"?>
<Relationships xmlns="http://schemas.openxmlformats.org/package/2006/relationships"><Relationship Id="rId1" Type="http://schemas.openxmlformats.org/officeDocument/2006/relationships/image" Target="../media/image27.png"/></Relationships>
</file>

<file path=ppt/diagrams/_rels/data8.xml.rels><?xml version="1.0" encoding="UTF-8" standalone="yes"?>
<Relationships xmlns="http://schemas.openxmlformats.org/package/2006/relationships"><Relationship Id="rId1" Type="http://schemas.openxmlformats.org/officeDocument/2006/relationships/image" Target="../media/image28.png"/></Relationships>
</file>

<file path=ppt/diagrams/_rels/data9.xml.rels><?xml version="1.0" encoding="UTF-8" standalone="yes"?>
<Relationships xmlns="http://schemas.openxmlformats.org/package/2006/relationships"><Relationship Id="rId1" Type="http://schemas.openxmlformats.org/officeDocument/2006/relationships/image" Target="../media/image29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image" Target="../media/image5.png"/><Relationship Id="rId4" Type="http://schemas.openxmlformats.org/officeDocument/2006/relationships/image" Target="../media/image8.jpg"/></Relationships>
</file>

<file path=ppt/diagrams/_rels/drawing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30.png"/></Relationships>
</file>

<file path=ppt/diagrams/_rels/drawing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31.png"/></Relationships>
</file>

<file path=ppt/diagrams/_rels/drawing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32.jpg"/></Relationships>
</file>

<file path=ppt/diagrams/_rels/drawing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33.png"/></Relationships>
</file>

<file path=ppt/diagrams/_rels/drawing17.xml.rels><?xml version="1.0" encoding="UTF-8" standalone="yes"?>
<Relationships xmlns="http://schemas.openxmlformats.org/package/2006/relationships"><Relationship Id="rId1" Type="http://schemas.openxmlformats.org/officeDocument/2006/relationships/image" Target="../media/image39.jpg"/></Relationships>
</file>

<file path=ppt/diagrams/_rels/drawing18.xml.rels><?xml version="1.0" encoding="UTF-8" standalone="yes"?>
<Relationships xmlns="http://schemas.openxmlformats.org/package/2006/relationships"><Relationship Id="rId1" Type="http://schemas.openxmlformats.org/officeDocument/2006/relationships/image" Target="../media/image40.jpg"/></Relationships>
</file>

<file path=ppt/diagrams/_rels/drawing19.xml.rels><?xml version="1.0" encoding="UTF-8" standalone="yes"?>
<Relationships xmlns="http://schemas.openxmlformats.org/package/2006/relationships"><Relationship Id="rId1" Type="http://schemas.openxmlformats.org/officeDocument/2006/relationships/image" Target="../media/image43.png"/></Relationships>
</file>

<file path=ppt/diagrams/_rels/drawing4.xml.rels><?xml version="1.0" encoding="UTF-8" standalone="yes"?>
<Relationships xmlns="http://schemas.openxmlformats.org/package/2006/relationships"><Relationship Id="rId1" Type="http://schemas.openxmlformats.org/officeDocument/2006/relationships/image" Target="../media/image24.png"/></Relationships>
</file>

<file path=ppt/diagrams/_rels/drawing5.xml.rels><?xml version="1.0" encoding="UTF-8" standalone="yes"?>
<Relationships xmlns="http://schemas.openxmlformats.org/package/2006/relationships"><Relationship Id="rId1" Type="http://schemas.openxmlformats.org/officeDocument/2006/relationships/image" Target="../media/image25.png"/></Relationships>
</file>

<file path=ppt/diagrams/_rels/drawing6.xml.rels><?xml version="1.0" encoding="UTF-8" standalone="yes"?>
<Relationships xmlns="http://schemas.openxmlformats.org/package/2006/relationships"><Relationship Id="rId1" Type="http://schemas.openxmlformats.org/officeDocument/2006/relationships/image" Target="../media/image26.png"/></Relationships>
</file>

<file path=ppt/diagrams/_rels/drawing7.xml.rels><?xml version="1.0" encoding="UTF-8" standalone="yes"?>
<Relationships xmlns="http://schemas.openxmlformats.org/package/2006/relationships"><Relationship Id="rId1" Type="http://schemas.openxmlformats.org/officeDocument/2006/relationships/image" Target="../media/image27.png"/></Relationships>
</file>

<file path=ppt/diagrams/_rels/drawing8.xml.rels><?xml version="1.0" encoding="UTF-8" standalone="yes"?>
<Relationships xmlns="http://schemas.openxmlformats.org/package/2006/relationships"><Relationship Id="rId1" Type="http://schemas.openxmlformats.org/officeDocument/2006/relationships/image" Target="../media/image28.png"/></Relationships>
</file>

<file path=ppt/diagrams/_rels/drawing9.xml.rels><?xml version="1.0" encoding="UTF-8" standalone="yes"?>
<Relationships xmlns="http://schemas.openxmlformats.org/package/2006/relationships"><Relationship Id="rId1" Type="http://schemas.openxmlformats.org/officeDocument/2006/relationships/image" Target="../media/image29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6_3">
  <dgm:title val=""/>
  <dgm:desc val=""/>
  <dgm:catLst>
    <dgm:cat type="accent6" pri="11300"/>
  </dgm:catLst>
  <dgm:styleLbl name="node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shade val="80000"/>
      </a:schemeClr>
      <a:schemeClr val="accent6">
        <a:tint val="7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/>
    <dgm:txEffectClrLst/>
  </dgm:styleLbl>
  <dgm:styleLbl name="ln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9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8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3C0650A-B000-4F6D-ABAF-081A632E5E89}" type="doc">
      <dgm:prSet loTypeId="urn:microsoft.com/office/officeart/2005/8/layout/vList4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s-CO"/>
        </a:p>
      </dgm:t>
    </dgm:pt>
    <dgm:pt modelId="{6D1897E2-2748-460C-BF51-C5FEBBA37004}">
      <dgm:prSet phldrT="[Texto]" custT="1"/>
      <dgm:spPr>
        <a:solidFill>
          <a:srgbClr val="FFFF00"/>
        </a:solidFill>
      </dgm:spPr>
      <dgm:t>
        <a:bodyPr/>
        <a:lstStyle/>
        <a:p>
          <a:pPr algn="ctr"/>
          <a:r>
            <a:rPr lang="es-CO" sz="4200" b="1" dirty="0"/>
            <a:t>   </a:t>
          </a:r>
          <a:r>
            <a:rPr lang="es-CO" sz="2000" b="1" dirty="0">
              <a:solidFill>
                <a:schemeClr val="tx1"/>
              </a:solidFill>
            </a:rPr>
            <a:t>MARCO ESTRATEGICO</a:t>
          </a:r>
        </a:p>
      </dgm:t>
    </dgm:pt>
    <dgm:pt modelId="{61921616-6D9C-47A9-8918-0B77B3F2309F}" type="parTrans" cxnId="{1E79A819-F3D8-43F6-8130-3703E8357BF0}">
      <dgm:prSet/>
      <dgm:spPr/>
      <dgm:t>
        <a:bodyPr/>
        <a:lstStyle/>
        <a:p>
          <a:endParaRPr lang="es-CO"/>
        </a:p>
      </dgm:t>
    </dgm:pt>
    <dgm:pt modelId="{42B19666-5362-4A89-BFEA-C9BB32258E3E}" type="sibTrans" cxnId="{1E79A819-F3D8-43F6-8130-3703E8357BF0}">
      <dgm:prSet/>
      <dgm:spPr/>
      <dgm:t>
        <a:bodyPr/>
        <a:lstStyle/>
        <a:p>
          <a:endParaRPr lang="es-CO"/>
        </a:p>
      </dgm:t>
    </dgm:pt>
    <dgm:pt modelId="{03DC66D9-13B4-4659-B46C-E587F7E9B654}">
      <dgm:prSet phldrT="[Texto]" custT="1"/>
      <dgm:spPr>
        <a:solidFill>
          <a:srgbClr val="FFFF00"/>
        </a:solidFill>
      </dgm:spPr>
      <dgm:t>
        <a:bodyPr/>
        <a:lstStyle/>
        <a:p>
          <a:pPr algn="ctr"/>
          <a:r>
            <a:rPr lang="es-CO" sz="2000" b="1" dirty="0">
              <a:solidFill>
                <a:schemeClr val="tx1"/>
              </a:solidFill>
            </a:rPr>
            <a:t>Misión, Visión y Valores corporativos</a:t>
          </a:r>
        </a:p>
      </dgm:t>
    </dgm:pt>
    <dgm:pt modelId="{A84DEB40-C49A-46E2-BC3B-DD123DD91FE2}" type="parTrans" cxnId="{D7DB7EC9-7A42-47B8-9C42-A37197E535D3}">
      <dgm:prSet/>
      <dgm:spPr/>
      <dgm:t>
        <a:bodyPr/>
        <a:lstStyle/>
        <a:p>
          <a:endParaRPr lang="es-CO"/>
        </a:p>
      </dgm:t>
    </dgm:pt>
    <dgm:pt modelId="{98FE6A29-41EC-461D-A6C6-1BDEACCB911E}" type="sibTrans" cxnId="{D7DB7EC9-7A42-47B8-9C42-A37197E535D3}">
      <dgm:prSet/>
      <dgm:spPr/>
      <dgm:t>
        <a:bodyPr/>
        <a:lstStyle/>
        <a:p>
          <a:endParaRPr lang="es-CO"/>
        </a:p>
      </dgm:t>
    </dgm:pt>
    <dgm:pt modelId="{7AFC44C6-95CC-450A-931D-CDAF0781FB05}">
      <dgm:prSet phldrT="[Texto]" custT="1"/>
      <dgm:spPr>
        <a:solidFill>
          <a:srgbClr val="92D050"/>
        </a:solidFill>
      </dgm:spPr>
      <dgm:t>
        <a:bodyPr/>
        <a:lstStyle/>
        <a:p>
          <a:pPr algn="ctr"/>
          <a:r>
            <a:rPr lang="es-CO" sz="2700" dirty="0"/>
            <a:t> </a:t>
          </a:r>
          <a:r>
            <a:rPr lang="es-CO" sz="2000" b="1" dirty="0">
              <a:solidFill>
                <a:schemeClr val="tx1"/>
              </a:solidFill>
            </a:rPr>
            <a:t>PLATAFORMA DE COMUNICACIÓN DIGITAL</a:t>
          </a:r>
        </a:p>
      </dgm:t>
    </dgm:pt>
    <dgm:pt modelId="{5561B172-7107-4AB5-A822-250FEFDD1631}" type="parTrans" cxnId="{AC4AF970-6ADC-4FA1-BD6B-457B03A80121}">
      <dgm:prSet/>
      <dgm:spPr/>
      <dgm:t>
        <a:bodyPr/>
        <a:lstStyle/>
        <a:p>
          <a:endParaRPr lang="es-CO"/>
        </a:p>
      </dgm:t>
    </dgm:pt>
    <dgm:pt modelId="{5A5B2E09-95B1-4683-9916-FF172E6D4A06}" type="sibTrans" cxnId="{AC4AF970-6ADC-4FA1-BD6B-457B03A80121}">
      <dgm:prSet/>
      <dgm:spPr/>
      <dgm:t>
        <a:bodyPr/>
        <a:lstStyle/>
        <a:p>
          <a:endParaRPr lang="es-CO"/>
        </a:p>
      </dgm:t>
    </dgm:pt>
    <dgm:pt modelId="{FC887C61-443B-44B1-BC4D-0B62AB90DD86}">
      <dgm:prSet phldrT="[Texto]" custT="1"/>
      <dgm:spPr>
        <a:solidFill>
          <a:srgbClr val="92D050"/>
        </a:solidFill>
      </dgm:spPr>
      <dgm:t>
        <a:bodyPr/>
        <a:lstStyle/>
        <a:p>
          <a:pPr algn="ctr"/>
          <a:r>
            <a:rPr lang="es-CO" sz="2000" b="1" dirty="0">
              <a:solidFill>
                <a:schemeClr val="tx1"/>
              </a:solidFill>
            </a:rPr>
            <a:t>Creación de pagina web, Facebook, instagram, cuenta X</a:t>
          </a:r>
        </a:p>
      </dgm:t>
    </dgm:pt>
    <dgm:pt modelId="{4E8740BE-655F-4465-B870-0FDBF97B5EF1}" type="parTrans" cxnId="{61D660D9-1975-4385-8B83-EC814393E7C6}">
      <dgm:prSet/>
      <dgm:spPr/>
      <dgm:t>
        <a:bodyPr/>
        <a:lstStyle/>
        <a:p>
          <a:endParaRPr lang="es-CO"/>
        </a:p>
      </dgm:t>
    </dgm:pt>
    <dgm:pt modelId="{F24D2784-3F94-4D6B-9A2D-597D341404B4}" type="sibTrans" cxnId="{61D660D9-1975-4385-8B83-EC814393E7C6}">
      <dgm:prSet/>
      <dgm:spPr/>
      <dgm:t>
        <a:bodyPr/>
        <a:lstStyle/>
        <a:p>
          <a:endParaRPr lang="es-CO"/>
        </a:p>
      </dgm:t>
    </dgm:pt>
    <dgm:pt modelId="{863472AF-62D8-4F0E-873B-853B08BB8CCF}">
      <dgm:prSet phldrT="[Texto]" custT="1">
        <dgm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dgm:style>
      </dgm:prSet>
      <dgm:spPr>
        <a:solidFill>
          <a:srgbClr val="00B0F0"/>
        </a:solidFill>
      </dgm:spPr>
      <dgm:t>
        <a:bodyPr/>
        <a:lstStyle/>
        <a:p>
          <a:pPr algn="ctr"/>
          <a:r>
            <a:rPr lang="es-CO" sz="3000" dirty="0">
              <a:solidFill>
                <a:schemeClr val="tx1"/>
              </a:solidFill>
            </a:rPr>
            <a:t> </a:t>
          </a:r>
          <a:r>
            <a:rPr lang="es-CO" sz="2000" b="1" dirty="0">
              <a:solidFill>
                <a:schemeClr val="tx1"/>
              </a:solidFill>
            </a:rPr>
            <a:t>ESPACIO Y MOBILIARIO DE TRABAJO</a:t>
          </a:r>
        </a:p>
      </dgm:t>
    </dgm:pt>
    <dgm:pt modelId="{7BDA3607-0AC0-4FA9-AB4E-59FDD5B5A6F7}" type="parTrans" cxnId="{B4CDF85D-ABB7-4512-96EE-80972E844DF6}">
      <dgm:prSet/>
      <dgm:spPr/>
      <dgm:t>
        <a:bodyPr/>
        <a:lstStyle/>
        <a:p>
          <a:endParaRPr lang="es-CO"/>
        </a:p>
      </dgm:t>
    </dgm:pt>
    <dgm:pt modelId="{618F5252-DDBE-4281-AFBF-C3BC9CAB7CBF}" type="sibTrans" cxnId="{B4CDF85D-ABB7-4512-96EE-80972E844DF6}">
      <dgm:prSet/>
      <dgm:spPr/>
      <dgm:t>
        <a:bodyPr/>
        <a:lstStyle/>
        <a:p>
          <a:endParaRPr lang="es-CO"/>
        </a:p>
      </dgm:t>
    </dgm:pt>
    <dgm:pt modelId="{738D77D7-844E-4D10-A67A-83EB5F324AC4}">
      <dgm:prSet phldrT="[Texto]" custT="1">
        <dgm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dgm:style>
      </dgm:prSet>
      <dgm:spPr>
        <a:solidFill>
          <a:srgbClr val="00B0F0"/>
        </a:solidFill>
      </dgm:spPr>
      <dgm:t>
        <a:bodyPr/>
        <a:lstStyle/>
        <a:p>
          <a:pPr algn="ctr"/>
          <a:r>
            <a:rPr lang="es-CO" sz="2000" b="1" dirty="0">
              <a:solidFill>
                <a:schemeClr val="tx1"/>
              </a:solidFill>
            </a:rPr>
            <a:t>Oficina y dotación (equipos de cómputos,  escritorios, sillas, internet, etc.)</a:t>
          </a:r>
        </a:p>
      </dgm:t>
    </dgm:pt>
    <dgm:pt modelId="{28EE219A-8A41-4D84-8154-3E485EE79D49}" type="parTrans" cxnId="{77D76E39-D977-4734-A071-A988270C049A}">
      <dgm:prSet/>
      <dgm:spPr/>
      <dgm:t>
        <a:bodyPr/>
        <a:lstStyle/>
        <a:p>
          <a:endParaRPr lang="es-CO"/>
        </a:p>
      </dgm:t>
    </dgm:pt>
    <dgm:pt modelId="{F4954FCE-CFFE-4F60-A489-C1C3EB116A1C}" type="sibTrans" cxnId="{77D76E39-D977-4734-A071-A988270C049A}">
      <dgm:prSet/>
      <dgm:spPr/>
      <dgm:t>
        <a:bodyPr/>
        <a:lstStyle/>
        <a:p>
          <a:endParaRPr lang="es-CO"/>
        </a:p>
      </dgm:t>
    </dgm:pt>
    <dgm:pt modelId="{6A1C3C56-B5BB-47FE-9A80-E479A2669A3B}">
      <dgm:prSet phldrT="[Texto]" custT="1">
        <dgm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dgm:style>
      </dgm:prSet>
      <dgm:spPr>
        <a:solidFill>
          <a:srgbClr val="00B0F0"/>
        </a:solidFill>
      </dgm:spPr>
      <dgm:t>
        <a:bodyPr/>
        <a:lstStyle/>
        <a:p>
          <a:pPr algn="l"/>
          <a:endParaRPr lang="es-CO" sz="2000" b="1" dirty="0"/>
        </a:p>
      </dgm:t>
    </dgm:pt>
    <dgm:pt modelId="{49995252-B9E6-44CF-966F-7D4DD04D5FF9}" type="parTrans" cxnId="{01EE01C4-018C-4824-BADD-812D9AA2BCB9}">
      <dgm:prSet/>
      <dgm:spPr/>
      <dgm:t>
        <a:bodyPr/>
        <a:lstStyle/>
        <a:p>
          <a:endParaRPr lang="es-CO"/>
        </a:p>
      </dgm:t>
    </dgm:pt>
    <dgm:pt modelId="{97F003D1-00E3-4220-9DBF-C8E2FE44D384}" type="sibTrans" cxnId="{01EE01C4-018C-4824-BADD-812D9AA2BCB9}">
      <dgm:prSet/>
      <dgm:spPr/>
      <dgm:t>
        <a:bodyPr/>
        <a:lstStyle/>
        <a:p>
          <a:endParaRPr lang="es-CO"/>
        </a:p>
      </dgm:t>
    </dgm:pt>
    <dgm:pt modelId="{94730FE5-3669-4F8C-908B-647ED7089306}">
      <dgm:prSet phldrT="[Texto]" custT="1"/>
      <dgm:spPr>
        <a:solidFill>
          <a:srgbClr val="92D050"/>
        </a:solidFill>
      </dgm:spPr>
      <dgm:t>
        <a:bodyPr/>
        <a:lstStyle/>
        <a:p>
          <a:pPr algn="ctr"/>
          <a:r>
            <a:rPr lang="es-CO" sz="2000" b="1" dirty="0">
              <a:solidFill>
                <a:schemeClr val="tx1"/>
              </a:solidFill>
            </a:rPr>
            <a:t>Whattsapp empresarial, correo electrónico, etc.</a:t>
          </a:r>
        </a:p>
      </dgm:t>
    </dgm:pt>
    <dgm:pt modelId="{6A8E6640-93B4-4526-88EE-AF84D86B6613}" type="sibTrans" cxnId="{7824458D-EB13-4179-AF03-86EF914BDAC5}">
      <dgm:prSet/>
      <dgm:spPr/>
      <dgm:t>
        <a:bodyPr/>
        <a:lstStyle/>
        <a:p>
          <a:endParaRPr lang="es-CO"/>
        </a:p>
      </dgm:t>
    </dgm:pt>
    <dgm:pt modelId="{002F7C14-C274-4B8D-BD21-0C2B5BB42E23}" type="parTrans" cxnId="{7824458D-EB13-4179-AF03-86EF914BDAC5}">
      <dgm:prSet/>
      <dgm:spPr/>
      <dgm:t>
        <a:bodyPr/>
        <a:lstStyle/>
        <a:p>
          <a:endParaRPr lang="es-CO"/>
        </a:p>
      </dgm:t>
    </dgm:pt>
    <dgm:pt modelId="{F58C2BF6-BBF0-4A4C-8490-08646122DCF3}">
      <dgm:prSet custT="1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pPr algn="ctr"/>
          <a:r>
            <a:rPr lang="es-CO" sz="2000" b="1" dirty="0"/>
            <a:t>PLAN DE TRABAJO</a:t>
          </a:r>
        </a:p>
        <a:p>
          <a:pPr algn="ctr"/>
          <a:r>
            <a:rPr lang="es-CO" sz="2000" b="1" dirty="0"/>
            <a:t>- Actividades, Objetivos, beneficiarios, lugar, Fechas, Presupuesto y responsables,  etc.</a:t>
          </a:r>
        </a:p>
      </dgm:t>
    </dgm:pt>
    <dgm:pt modelId="{855DEF2D-1675-41BB-968B-A05BB28B2324}" type="parTrans" cxnId="{86EFD9D3-1BF1-4CC0-A5A2-CA4E79D529E1}">
      <dgm:prSet/>
      <dgm:spPr/>
      <dgm:t>
        <a:bodyPr/>
        <a:lstStyle/>
        <a:p>
          <a:endParaRPr lang="es-CO"/>
        </a:p>
      </dgm:t>
    </dgm:pt>
    <dgm:pt modelId="{AD0C87A9-A295-4DB2-B446-1E4927D61750}" type="sibTrans" cxnId="{86EFD9D3-1BF1-4CC0-A5A2-CA4E79D529E1}">
      <dgm:prSet/>
      <dgm:spPr/>
      <dgm:t>
        <a:bodyPr/>
        <a:lstStyle/>
        <a:p>
          <a:endParaRPr lang="es-CO"/>
        </a:p>
      </dgm:t>
    </dgm:pt>
    <dgm:pt modelId="{989128DC-200E-4040-AA53-D8F6FC99533A}" type="pres">
      <dgm:prSet presAssocID="{23C0650A-B000-4F6D-ABAF-081A632E5E89}" presName="linear" presStyleCnt="0">
        <dgm:presLayoutVars>
          <dgm:dir/>
          <dgm:resizeHandles val="exact"/>
        </dgm:presLayoutVars>
      </dgm:prSet>
      <dgm:spPr/>
    </dgm:pt>
    <dgm:pt modelId="{E627C413-2804-47F7-9D9A-8DB4B3B9A189}" type="pres">
      <dgm:prSet presAssocID="{6D1897E2-2748-460C-BF51-C5FEBBA37004}" presName="comp" presStyleCnt="0"/>
      <dgm:spPr/>
    </dgm:pt>
    <dgm:pt modelId="{05BF06D6-8DF3-403B-9021-43220F706629}" type="pres">
      <dgm:prSet presAssocID="{6D1897E2-2748-460C-BF51-C5FEBBA37004}" presName="box" presStyleLbl="node1" presStyleIdx="0" presStyleCnt="4" custLinFactNeighborY="8866"/>
      <dgm:spPr/>
    </dgm:pt>
    <dgm:pt modelId="{6CE5396B-628A-4E1C-B725-7D552D892277}" type="pres">
      <dgm:prSet presAssocID="{6D1897E2-2748-460C-BF51-C5FEBBA37004}" presName="img" presStyleLbl="fgImgPlace1" presStyleIdx="0" presStyleCnt="4" custScaleX="109216" custScaleY="115455" custLinFactNeighborX="-3040" custLinFactNeighborY="8178"/>
      <dgm:spPr>
        <a:blipFill rotWithShape="1">
          <a:blip xmlns:r="http://schemas.openxmlformats.org/officeDocument/2006/relationships" r:embed="rId1"/>
          <a:srcRect/>
          <a:stretch>
            <a:fillRect t="-10000" b="-10000"/>
          </a:stretch>
        </a:blipFill>
      </dgm:spPr>
    </dgm:pt>
    <dgm:pt modelId="{D9C662B8-6244-4F45-98C2-F78682ECDFAD}" type="pres">
      <dgm:prSet presAssocID="{6D1897E2-2748-460C-BF51-C5FEBBA37004}" presName="text" presStyleLbl="node1" presStyleIdx="0" presStyleCnt="4">
        <dgm:presLayoutVars>
          <dgm:bulletEnabled val="1"/>
        </dgm:presLayoutVars>
      </dgm:prSet>
      <dgm:spPr/>
    </dgm:pt>
    <dgm:pt modelId="{41D47774-11EB-4783-940B-14916B4B102B}" type="pres">
      <dgm:prSet presAssocID="{42B19666-5362-4A89-BFEA-C9BB32258E3E}" presName="spacer" presStyleCnt="0"/>
      <dgm:spPr/>
    </dgm:pt>
    <dgm:pt modelId="{53F6675F-7BD0-493F-BA27-041ACA81FC3D}" type="pres">
      <dgm:prSet presAssocID="{7AFC44C6-95CC-450A-931D-CDAF0781FB05}" presName="comp" presStyleCnt="0"/>
      <dgm:spPr/>
    </dgm:pt>
    <dgm:pt modelId="{C21E73CC-F915-4F26-9AF7-05CA58858337}" type="pres">
      <dgm:prSet presAssocID="{7AFC44C6-95CC-450A-931D-CDAF0781FB05}" presName="box" presStyleLbl="node1" presStyleIdx="1" presStyleCnt="4" custLinFactNeighborY="4836"/>
      <dgm:spPr/>
    </dgm:pt>
    <dgm:pt modelId="{C2B990AF-1AEB-4D0F-9136-19D09AB30EE3}" type="pres">
      <dgm:prSet presAssocID="{7AFC44C6-95CC-450A-931D-CDAF0781FB05}" presName="img" presStyleLbl="fgImgPlace1" presStyleIdx="1" presStyleCnt="4" custScaleX="109216" custScaleY="113214" custLinFactNeighborX="732" custLinFactNeighborY="5536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</dgm:pt>
    <dgm:pt modelId="{BD3634FF-4BA1-47CD-923E-10E9BBA8F3E2}" type="pres">
      <dgm:prSet presAssocID="{7AFC44C6-95CC-450A-931D-CDAF0781FB05}" presName="text" presStyleLbl="node1" presStyleIdx="1" presStyleCnt="4">
        <dgm:presLayoutVars>
          <dgm:bulletEnabled val="1"/>
        </dgm:presLayoutVars>
      </dgm:prSet>
      <dgm:spPr/>
    </dgm:pt>
    <dgm:pt modelId="{4F18A5D8-0FAE-4953-A526-A4E0A4C846A9}" type="pres">
      <dgm:prSet presAssocID="{5A5B2E09-95B1-4683-9916-FF172E6D4A06}" presName="spacer" presStyleCnt="0"/>
      <dgm:spPr/>
    </dgm:pt>
    <dgm:pt modelId="{F60730A3-95E9-42D6-84F7-581378950FF8}" type="pres">
      <dgm:prSet presAssocID="{863472AF-62D8-4F0E-873B-853B08BB8CCF}" presName="comp" presStyleCnt="0"/>
      <dgm:spPr/>
    </dgm:pt>
    <dgm:pt modelId="{782ED22E-78FC-49A3-91BA-23A4AC0CB3DB}" type="pres">
      <dgm:prSet presAssocID="{863472AF-62D8-4F0E-873B-853B08BB8CCF}" presName="box" presStyleLbl="node1" presStyleIdx="2" presStyleCnt="4"/>
      <dgm:spPr/>
    </dgm:pt>
    <dgm:pt modelId="{887FCCA2-17D8-4B42-839F-E5FD414E4CD1}" type="pres">
      <dgm:prSet presAssocID="{863472AF-62D8-4F0E-873B-853B08BB8CCF}" presName="img" presStyleLbl="fgImgPlace1" presStyleIdx="2" presStyleCnt="4" custScaleX="109216" custScaleY="115517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3000" r="-23000"/>
          </a:stretch>
        </a:blipFill>
      </dgm:spPr>
    </dgm:pt>
    <dgm:pt modelId="{EF419855-6DD7-4E78-AAFB-A7A5A21AE293}" type="pres">
      <dgm:prSet presAssocID="{863472AF-62D8-4F0E-873B-853B08BB8CCF}" presName="text" presStyleLbl="node1" presStyleIdx="2" presStyleCnt="4">
        <dgm:presLayoutVars>
          <dgm:bulletEnabled val="1"/>
        </dgm:presLayoutVars>
      </dgm:prSet>
      <dgm:spPr/>
    </dgm:pt>
    <dgm:pt modelId="{EA14C372-2B93-4F3D-8ED0-02D2415C029E}" type="pres">
      <dgm:prSet presAssocID="{618F5252-DDBE-4281-AFBF-C3BC9CAB7CBF}" presName="spacer" presStyleCnt="0"/>
      <dgm:spPr/>
    </dgm:pt>
    <dgm:pt modelId="{4015AB21-7153-45E2-A7DF-5E77CFCDCD1E}" type="pres">
      <dgm:prSet presAssocID="{F58C2BF6-BBF0-4A4C-8490-08646122DCF3}" presName="comp" presStyleCnt="0"/>
      <dgm:spPr/>
    </dgm:pt>
    <dgm:pt modelId="{A5836250-5F40-4D22-9E39-E1B70F368E64}" type="pres">
      <dgm:prSet presAssocID="{F58C2BF6-BBF0-4A4C-8490-08646122DCF3}" presName="box" presStyleLbl="node1" presStyleIdx="3" presStyleCnt="4" custAng="0" custScaleY="109293"/>
      <dgm:spPr/>
    </dgm:pt>
    <dgm:pt modelId="{FA8802A1-B868-41AA-95BC-26B58C5906EA}" type="pres">
      <dgm:prSet presAssocID="{F58C2BF6-BBF0-4A4C-8490-08646122DCF3}" presName="img" presStyleLbl="fgImgPlace1" presStyleIdx="3" presStyleCnt="4" custScaleX="107087" custScaleY="132755" custLinFactNeighborX="2196" custLinFactNeighborY="1379"/>
      <dgm:spPr>
        <a:blipFill dpi="0" rotWithShape="1"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" r="-74814"/>
          </a:stretch>
        </a:blipFill>
      </dgm:spPr>
    </dgm:pt>
    <dgm:pt modelId="{FE17B7D4-B480-42C8-8AF9-E984A61DA305}" type="pres">
      <dgm:prSet presAssocID="{F58C2BF6-BBF0-4A4C-8490-08646122DCF3}" presName="text" presStyleLbl="node1" presStyleIdx="3" presStyleCnt="4">
        <dgm:presLayoutVars>
          <dgm:bulletEnabled val="1"/>
        </dgm:presLayoutVars>
      </dgm:prSet>
      <dgm:spPr/>
    </dgm:pt>
  </dgm:ptLst>
  <dgm:cxnLst>
    <dgm:cxn modelId="{812A500E-7934-4DEF-99F8-10F448A96D8D}" type="presOf" srcId="{FC887C61-443B-44B1-BC4D-0B62AB90DD86}" destId="{C21E73CC-F915-4F26-9AF7-05CA58858337}" srcOrd="0" destOrd="1" presId="urn:microsoft.com/office/officeart/2005/8/layout/vList4"/>
    <dgm:cxn modelId="{A7519212-E330-4A59-8E91-E04B42BB8D99}" type="presOf" srcId="{6D1897E2-2748-460C-BF51-C5FEBBA37004}" destId="{D9C662B8-6244-4F45-98C2-F78682ECDFAD}" srcOrd="1" destOrd="0" presId="urn:microsoft.com/office/officeart/2005/8/layout/vList4"/>
    <dgm:cxn modelId="{CD567B13-B056-4A9E-A7B7-AD0BE0966BD1}" type="presOf" srcId="{6A1C3C56-B5BB-47FE-9A80-E479A2669A3B}" destId="{EF419855-6DD7-4E78-AAFB-A7A5A21AE293}" srcOrd="1" destOrd="2" presId="urn:microsoft.com/office/officeart/2005/8/layout/vList4"/>
    <dgm:cxn modelId="{1E79A819-F3D8-43F6-8130-3703E8357BF0}" srcId="{23C0650A-B000-4F6D-ABAF-081A632E5E89}" destId="{6D1897E2-2748-460C-BF51-C5FEBBA37004}" srcOrd="0" destOrd="0" parTransId="{61921616-6D9C-47A9-8918-0B77B3F2309F}" sibTransId="{42B19666-5362-4A89-BFEA-C9BB32258E3E}"/>
    <dgm:cxn modelId="{BDC11B30-2A1E-44E4-AC9E-AF4A2C2F2908}" type="presOf" srcId="{738D77D7-844E-4D10-A67A-83EB5F324AC4}" destId="{782ED22E-78FC-49A3-91BA-23A4AC0CB3DB}" srcOrd="0" destOrd="1" presId="urn:microsoft.com/office/officeart/2005/8/layout/vList4"/>
    <dgm:cxn modelId="{B7FC2238-5DD7-4E6A-A6C4-E8ACAF5E5468}" type="presOf" srcId="{F58C2BF6-BBF0-4A4C-8490-08646122DCF3}" destId="{FE17B7D4-B480-42C8-8AF9-E984A61DA305}" srcOrd="1" destOrd="0" presId="urn:microsoft.com/office/officeart/2005/8/layout/vList4"/>
    <dgm:cxn modelId="{77D76E39-D977-4734-A071-A988270C049A}" srcId="{863472AF-62D8-4F0E-873B-853B08BB8CCF}" destId="{738D77D7-844E-4D10-A67A-83EB5F324AC4}" srcOrd="0" destOrd="0" parTransId="{28EE219A-8A41-4D84-8154-3E485EE79D49}" sibTransId="{F4954FCE-CFFE-4F60-A489-C1C3EB116A1C}"/>
    <dgm:cxn modelId="{B279685C-F600-48CF-8097-3F38667757BE}" type="presOf" srcId="{F58C2BF6-BBF0-4A4C-8490-08646122DCF3}" destId="{A5836250-5F40-4D22-9E39-E1B70F368E64}" srcOrd="0" destOrd="0" presId="urn:microsoft.com/office/officeart/2005/8/layout/vList4"/>
    <dgm:cxn modelId="{B4CDF85D-ABB7-4512-96EE-80972E844DF6}" srcId="{23C0650A-B000-4F6D-ABAF-081A632E5E89}" destId="{863472AF-62D8-4F0E-873B-853B08BB8CCF}" srcOrd="2" destOrd="0" parTransId="{7BDA3607-0AC0-4FA9-AB4E-59FDD5B5A6F7}" sibTransId="{618F5252-DDBE-4281-AFBF-C3BC9CAB7CBF}"/>
    <dgm:cxn modelId="{6DC34649-663F-46E3-AFDE-EF94DE8C358F}" type="presOf" srcId="{863472AF-62D8-4F0E-873B-853B08BB8CCF}" destId="{EF419855-6DD7-4E78-AAFB-A7A5A21AE293}" srcOrd="1" destOrd="0" presId="urn:microsoft.com/office/officeart/2005/8/layout/vList4"/>
    <dgm:cxn modelId="{AC4AF970-6ADC-4FA1-BD6B-457B03A80121}" srcId="{23C0650A-B000-4F6D-ABAF-081A632E5E89}" destId="{7AFC44C6-95CC-450A-931D-CDAF0781FB05}" srcOrd="1" destOrd="0" parTransId="{5561B172-7107-4AB5-A822-250FEFDD1631}" sibTransId="{5A5B2E09-95B1-4683-9916-FF172E6D4A06}"/>
    <dgm:cxn modelId="{61818281-8FBB-49CC-877B-4370BC87E15F}" type="presOf" srcId="{738D77D7-844E-4D10-A67A-83EB5F324AC4}" destId="{EF419855-6DD7-4E78-AAFB-A7A5A21AE293}" srcOrd="1" destOrd="1" presId="urn:microsoft.com/office/officeart/2005/8/layout/vList4"/>
    <dgm:cxn modelId="{7824458D-EB13-4179-AF03-86EF914BDAC5}" srcId="{7AFC44C6-95CC-450A-931D-CDAF0781FB05}" destId="{94730FE5-3669-4F8C-908B-647ED7089306}" srcOrd="1" destOrd="0" parTransId="{002F7C14-C274-4B8D-BD21-0C2B5BB42E23}" sibTransId="{6A8E6640-93B4-4526-88EE-AF84D86B6613}"/>
    <dgm:cxn modelId="{00CF1E94-9BA8-4245-9614-B91C45C3F7AD}" type="presOf" srcId="{03DC66D9-13B4-4659-B46C-E587F7E9B654}" destId="{D9C662B8-6244-4F45-98C2-F78682ECDFAD}" srcOrd="1" destOrd="1" presId="urn:microsoft.com/office/officeart/2005/8/layout/vList4"/>
    <dgm:cxn modelId="{EEF46F9C-27C5-4374-9399-412956E958EF}" type="presOf" srcId="{7AFC44C6-95CC-450A-931D-CDAF0781FB05}" destId="{BD3634FF-4BA1-47CD-923E-10E9BBA8F3E2}" srcOrd="1" destOrd="0" presId="urn:microsoft.com/office/officeart/2005/8/layout/vList4"/>
    <dgm:cxn modelId="{6745B8A5-A561-42D8-BF83-B4031B9E6FF6}" type="presOf" srcId="{03DC66D9-13B4-4659-B46C-E587F7E9B654}" destId="{05BF06D6-8DF3-403B-9021-43220F706629}" srcOrd="0" destOrd="1" presId="urn:microsoft.com/office/officeart/2005/8/layout/vList4"/>
    <dgm:cxn modelId="{F3F6B1A6-109E-4FBA-BD3D-208C4A8B1BAB}" type="presOf" srcId="{863472AF-62D8-4F0E-873B-853B08BB8CCF}" destId="{782ED22E-78FC-49A3-91BA-23A4AC0CB3DB}" srcOrd="0" destOrd="0" presId="urn:microsoft.com/office/officeart/2005/8/layout/vList4"/>
    <dgm:cxn modelId="{9D5DD7AB-4CE3-4CAD-A4D7-B575819A7133}" type="presOf" srcId="{6D1897E2-2748-460C-BF51-C5FEBBA37004}" destId="{05BF06D6-8DF3-403B-9021-43220F706629}" srcOrd="0" destOrd="0" presId="urn:microsoft.com/office/officeart/2005/8/layout/vList4"/>
    <dgm:cxn modelId="{166685B9-F9B9-46C6-8D7D-EA249ECCD1B5}" type="presOf" srcId="{94730FE5-3669-4F8C-908B-647ED7089306}" destId="{C21E73CC-F915-4F26-9AF7-05CA58858337}" srcOrd="0" destOrd="2" presId="urn:microsoft.com/office/officeart/2005/8/layout/vList4"/>
    <dgm:cxn modelId="{01EE01C4-018C-4824-BADD-812D9AA2BCB9}" srcId="{863472AF-62D8-4F0E-873B-853B08BB8CCF}" destId="{6A1C3C56-B5BB-47FE-9A80-E479A2669A3B}" srcOrd="1" destOrd="0" parTransId="{49995252-B9E6-44CF-966F-7D4DD04D5FF9}" sibTransId="{97F003D1-00E3-4220-9DBF-C8E2FE44D384}"/>
    <dgm:cxn modelId="{D7DB7EC9-7A42-47B8-9C42-A37197E535D3}" srcId="{6D1897E2-2748-460C-BF51-C5FEBBA37004}" destId="{03DC66D9-13B4-4659-B46C-E587F7E9B654}" srcOrd="0" destOrd="0" parTransId="{A84DEB40-C49A-46E2-BC3B-DD123DD91FE2}" sibTransId="{98FE6A29-41EC-461D-A6C6-1BDEACCB911E}"/>
    <dgm:cxn modelId="{86EFD9D3-1BF1-4CC0-A5A2-CA4E79D529E1}" srcId="{23C0650A-B000-4F6D-ABAF-081A632E5E89}" destId="{F58C2BF6-BBF0-4A4C-8490-08646122DCF3}" srcOrd="3" destOrd="0" parTransId="{855DEF2D-1675-41BB-968B-A05BB28B2324}" sibTransId="{AD0C87A9-A295-4DB2-B446-1E4927D61750}"/>
    <dgm:cxn modelId="{61D660D9-1975-4385-8B83-EC814393E7C6}" srcId="{7AFC44C6-95CC-450A-931D-CDAF0781FB05}" destId="{FC887C61-443B-44B1-BC4D-0B62AB90DD86}" srcOrd="0" destOrd="0" parTransId="{4E8740BE-655F-4465-B870-0FDBF97B5EF1}" sibTransId="{F24D2784-3F94-4D6B-9A2D-597D341404B4}"/>
    <dgm:cxn modelId="{092CE7DF-E628-4D6B-8331-244D93C0A7D6}" type="presOf" srcId="{7AFC44C6-95CC-450A-931D-CDAF0781FB05}" destId="{C21E73CC-F915-4F26-9AF7-05CA58858337}" srcOrd="0" destOrd="0" presId="urn:microsoft.com/office/officeart/2005/8/layout/vList4"/>
    <dgm:cxn modelId="{28D1C7E7-9B8D-4D20-B60A-1386B85603A9}" type="presOf" srcId="{6A1C3C56-B5BB-47FE-9A80-E479A2669A3B}" destId="{782ED22E-78FC-49A3-91BA-23A4AC0CB3DB}" srcOrd="0" destOrd="2" presId="urn:microsoft.com/office/officeart/2005/8/layout/vList4"/>
    <dgm:cxn modelId="{68C092E9-B8B1-4D8D-96C6-D14CDCB2458B}" type="presOf" srcId="{23C0650A-B000-4F6D-ABAF-081A632E5E89}" destId="{989128DC-200E-4040-AA53-D8F6FC99533A}" srcOrd="0" destOrd="0" presId="urn:microsoft.com/office/officeart/2005/8/layout/vList4"/>
    <dgm:cxn modelId="{AEF76FF2-6EDF-47D2-A5E8-0434BC01B354}" type="presOf" srcId="{FC887C61-443B-44B1-BC4D-0B62AB90DD86}" destId="{BD3634FF-4BA1-47CD-923E-10E9BBA8F3E2}" srcOrd="1" destOrd="1" presId="urn:microsoft.com/office/officeart/2005/8/layout/vList4"/>
    <dgm:cxn modelId="{23CCCFF7-E34C-4B97-85E6-C48532E3A209}" type="presOf" srcId="{94730FE5-3669-4F8C-908B-647ED7089306}" destId="{BD3634FF-4BA1-47CD-923E-10E9BBA8F3E2}" srcOrd="1" destOrd="2" presId="urn:microsoft.com/office/officeart/2005/8/layout/vList4"/>
    <dgm:cxn modelId="{D135BB3B-35BA-48BB-B0AA-66915D9E0BF6}" type="presParOf" srcId="{989128DC-200E-4040-AA53-D8F6FC99533A}" destId="{E627C413-2804-47F7-9D9A-8DB4B3B9A189}" srcOrd="0" destOrd="0" presId="urn:microsoft.com/office/officeart/2005/8/layout/vList4"/>
    <dgm:cxn modelId="{D7DDF37B-6B0E-4163-AD33-726C810804F8}" type="presParOf" srcId="{E627C413-2804-47F7-9D9A-8DB4B3B9A189}" destId="{05BF06D6-8DF3-403B-9021-43220F706629}" srcOrd="0" destOrd="0" presId="urn:microsoft.com/office/officeart/2005/8/layout/vList4"/>
    <dgm:cxn modelId="{E2F0EF4E-DA4D-4178-81AC-6F0F17CD7316}" type="presParOf" srcId="{E627C413-2804-47F7-9D9A-8DB4B3B9A189}" destId="{6CE5396B-628A-4E1C-B725-7D552D892277}" srcOrd="1" destOrd="0" presId="urn:microsoft.com/office/officeart/2005/8/layout/vList4"/>
    <dgm:cxn modelId="{D583A3E0-80E1-4499-8CE4-1321B548CEEC}" type="presParOf" srcId="{E627C413-2804-47F7-9D9A-8DB4B3B9A189}" destId="{D9C662B8-6244-4F45-98C2-F78682ECDFAD}" srcOrd="2" destOrd="0" presId="urn:microsoft.com/office/officeart/2005/8/layout/vList4"/>
    <dgm:cxn modelId="{062178C5-0725-4578-BBAA-38C6A4A31B29}" type="presParOf" srcId="{989128DC-200E-4040-AA53-D8F6FC99533A}" destId="{41D47774-11EB-4783-940B-14916B4B102B}" srcOrd="1" destOrd="0" presId="urn:microsoft.com/office/officeart/2005/8/layout/vList4"/>
    <dgm:cxn modelId="{3EF10C76-9A10-464A-82BE-C0EA02F7AB69}" type="presParOf" srcId="{989128DC-200E-4040-AA53-D8F6FC99533A}" destId="{53F6675F-7BD0-493F-BA27-041ACA81FC3D}" srcOrd="2" destOrd="0" presId="urn:microsoft.com/office/officeart/2005/8/layout/vList4"/>
    <dgm:cxn modelId="{076C3DB5-31B3-4786-96FF-FBF76C842552}" type="presParOf" srcId="{53F6675F-7BD0-493F-BA27-041ACA81FC3D}" destId="{C21E73CC-F915-4F26-9AF7-05CA58858337}" srcOrd="0" destOrd="0" presId="urn:microsoft.com/office/officeart/2005/8/layout/vList4"/>
    <dgm:cxn modelId="{BBB2FF2E-44D4-4510-BEB3-B7EC8C26A795}" type="presParOf" srcId="{53F6675F-7BD0-493F-BA27-041ACA81FC3D}" destId="{C2B990AF-1AEB-4D0F-9136-19D09AB30EE3}" srcOrd="1" destOrd="0" presId="urn:microsoft.com/office/officeart/2005/8/layout/vList4"/>
    <dgm:cxn modelId="{F9F8362E-B369-486F-B515-818938A506F3}" type="presParOf" srcId="{53F6675F-7BD0-493F-BA27-041ACA81FC3D}" destId="{BD3634FF-4BA1-47CD-923E-10E9BBA8F3E2}" srcOrd="2" destOrd="0" presId="urn:microsoft.com/office/officeart/2005/8/layout/vList4"/>
    <dgm:cxn modelId="{9D00D96B-FB91-44FB-A0B7-0AFB02C412F6}" type="presParOf" srcId="{989128DC-200E-4040-AA53-D8F6FC99533A}" destId="{4F18A5D8-0FAE-4953-A526-A4E0A4C846A9}" srcOrd="3" destOrd="0" presId="urn:microsoft.com/office/officeart/2005/8/layout/vList4"/>
    <dgm:cxn modelId="{51672E35-4FC6-421B-BF96-B42C03809236}" type="presParOf" srcId="{989128DC-200E-4040-AA53-D8F6FC99533A}" destId="{F60730A3-95E9-42D6-84F7-581378950FF8}" srcOrd="4" destOrd="0" presId="urn:microsoft.com/office/officeart/2005/8/layout/vList4"/>
    <dgm:cxn modelId="{F217ECA7-850B-4721-A001-22052B787EAD}" type="presParOf" srcId="{F60730A3-95E9-42D6-84F7-581378950FF8}" destId="{782ED22E-78FC-49A3-91BA-23A4AC0CB3DB}" srcOrd="0" destOrd="0" presId="urn:microsoft.com/office/officeart/2005/8/layout/vList4"/>
    <dgm:cxn modelId="{908DA51B-B8F5-4EBD-BA5A-5781B7B71E7E}" type="presParOf" srcId="{F60730A3-95E9-42D6-84F7-581378950FF8}" destId="{887FCCA2-17D8-4B42-839F-E5FD414E4CD1}" srcOrd="1" destOrd="0" presId="urn:microsoft.com/office/officeart/2005/8/layout/vList4"/>
    <dgm:cxn modelId="{237F8528-90B6-4C15-85A1-74CDC1742825}" type="presParOf" srcId="{F60730A3-95E9-42D6-84F7-581378950FF8}" destId="{EF419855-6DD7-4E78-AAFB-A7A5A21AE293}" srcOrd="2" destOrd="0" presId="urn:microsoft.com/office/officeart/2005/8/layout/vList4"/>
    <dgm:cxn modelId="{116EF3B2-BA03-44C0-A74B-8AED5029CB55}" type="presParOf" srcId="{989128DC-200E-4040-AA53-D8F6FC99533A}" destId="{EA14C372-2B93-4F3D-8ED0-02D2415C029E}" srcOrd="5" destOrd="0" presId="urn:microsoft.com/office/officeart/2005/8/layout/vList4"/>
    <dgm:cxn modelId="{96500DD5-1157-4138-BBD1-85AC3D7D583B}" type="presParOf" srcId="{989128DC-200E-4040-AA53-D8F6FC99533A}" destId="{4015AB21-7153-45E2-A7DF-5E77CFCDCD1E}" srcOrd="6" destOrd="0" presId="urn:microsoft.com/office/officeart/2005/8/layout/vList4"/>
    <dgm:cxn modelId="{2125FE3D-1C79-456F-9DA2-0EABDAF7AD9E}" type="presParOf" srcId="{4015AB21-7153-45E2-A7DF-5E77CFCDCD1E}" destId="{A5836250-5F40-4D22-9E39-E1B70F368E64}" srcOrd="0" destOrd="0" presId="urn:microsoft.com/office/officeart/2005/8/layout/vList4"/>
    <dgm:cxn modelId="{9BA85A9C-D16C-46D7-AF3A-E1EA78C4C12B}" type="presParOf" srcId="{4015AB21-7153-45E2-A7DF-5E77CFCDCD1E}" destId="{FA8802A1-B868-41AA-95BC-26B58C5906EA}" srcOrd="1" destOrd="0" presId="urn:microsoft.com/office/officeart/2005/8/layout/vList4"/>
    <dgm:cxn modelId="{8B725059-C0A5-445D-BA4C-60C723C2C04B}" type="presParOf" srcId="{4015AB21-7153-45E2-A7DF-5E77CFCDCD1E}" destId="{FE17B7D4-B480-42C8-8AF9-E984A61DA305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60CE460D-8A3E-4DFE-9C7B-2332054EE674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</dgm:pt>
    <dgm:pt modelId="{12CA9A64-92ED-46CA-B2C3-60BFB3BDF5DE}">
      <dgm:prSet phldrT="[Texto]" custT="1"/>
      <dgm:spPr/>
      <dgm:t>
        <a:bodyPr/>
        <a:lstStyle/>
        <a:p>
          <a:r>
            <a:rPr lang="es-CO" sz="1400" b="1" dirty="0">
              <a:latin typeface="Aharoni" pitchFamily="2" charset="-79"/>
              <a:cs typeface="Aharoni" pitchFamily="2" charset="-79"/>
            </a:rPr>
            <a:t>Paz y Reconciliación</a:t>
          </a:r>
        </a:p>
      </dgm:t>
    </dgm:pt>
    <dgm:pt modelId="{5A6FE01D-9118-49A8-A537-E06C5F022512}" type="parTrans" cxnId="{98B1EA90-84E0-43D9-BB09-53A1E76795D6}">
      <dgm:prSet/>
      <dgm:spPr/>
      <dgm:t>
        <a:bodyPr/>
        <a:lstStyle/>
        <a:p>
          <a:endParaRPr lang="es-CO"/>
        </a:p>
      </dgm:t>
    </dgm:pt>
    <dgm:pt modelId="{B9985608-79D2-43F1-AE83-86921ABFD65D}" type="sibTrans" cxnId="{98B1EA90-84E0-43D9-BB09-53A1E76795D6}">
      <dgm:prSet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</dgm:spPr>
      <dgm:t>
        <a:bodyPr/>
        <a:lstStyle/>
        <a:p>
          <a:endParaRPr lang="es-CO"/>
        </a:p>
      </dgm:t>
    </dgm:pt>
    <dgm:pt modelId="{81E0F3A4-90FA-406D-BA5E-873730CBD02F}" type="pres">
      <dgm:prSet presAssocID="{60CE460D-8A3E-4DFE-9C7B-2332054EE674}" presName="Name0" presStyleCnt="0">
        <dgm:presLayoutVars>
          <dgm:chMax val="7"/>
          <dgm:chPref val="7"/>
          <dgm:dir/>
        </dgm:presLayoutVars>
      </dgm:prSet>
      <dgm:spPr/>
    </dgm:pt>
    <dgm:pt modelId="{A7A507E5-AAE7-41E9-AC30-7E31033DC293}" type="pres">
      <dgm:prSet presAssocID="{60CE460D-8A3E-4DFE-9C7B-2332054EE674}" presName="Name1" presStyleCnt="0"/>
      <dgm:spPr/>
    </dgm:pt>
    <dgm:pt modelId="{87A67A46-0189-458C-9193-24D611D9A24F}" type="pres">
      <dgm:prSet presAssocID="{B9985608-79D2-43F1-AE83-86921ABFD65D}" presName="picture_1" presStyleCnt="0"/>
      <dgm:spPr/>
    </dgm:pt>
    <dgm:pt modelId="{B4C7DBE4-BB96-41C1-9BE4-9A48612A8183}" type="pres">
      <dgm:prSet presAssocID="{B9985608-79D2-43F1-AE83-86921ABFD65D}" presName="pictureRepeatNode" presStyleLbl="alignImgPlace1" presStyleIdx="0" presStyleCnt="1" custScaleX="96217" custScaleY="92968" custLinFactNeighborX="-6056" custLinFactNeighborY="3028"/>
      <dgm:spPr/>
    </dgm:pt>
    <dgm:pt modelId="{B3D0FE48-0647-4B8E-A121-FBF648630867}" type="pres">
      <dgm:prSet presAssocID="{12CA9A64-92ED-46CA-B2C3-60BFB3BDF5DE}" presName="text_1" presStyleLbl="node1" presStyleIdx="0" presStyleCnt="0">
        <dgm:presLayoutVars>
          <dgm:bulletEnabled val="1"/>
        </dgm:presLayoutVars>
      </dgm:prSet>
      <dgm:spPr/>
    </dgm:pt>
  </dgm:ptLst>
  <dgm:cxnLst>
    <dgm:cxn modelId="{98B1EA90-84E0-43D9-BB09-53A1E76795D6}" srcId="{60CE460D-8A3E-4DFE-9C7B-2332054EE674}" destId="{12CA9A64-92ED-46CA-B2C3-60BFB3BDF5DE}" srcOrd="0" destOrd="0" parTransId="{5A6FE01D-9118-49A8-A537-E06C5F022512}" sibTransId="{B9985608-79D2-43F1-AE83-86921ABFD65D}"/>
    <dgm:cxn modelId="{F664819A-7CA3-46CC-B519-281FF1210B0F}" type="presOf" srcId="{60CE460D-8A3E-4DFE-9C7B-2332054EE674}" destId="{81E0F3A4-90FA-406D-BA5E-873730CBD02F}" srcOrd="0" destOrd="0" presId="urn:microsoft.com/office/officeart/2008/layout/CircularPictureCallout"/>
    <dgm:cxn modelId="{13376AD9-42BE-4B43-A26D-4341A6953B26}" type="presOf" srcId="{12CA9A64-92ED-46CA-B2C3-60BFB3BDF5DE}" destId="{B3D0FE48-0647-4B8E-A121-FBF648630867}" srcOrd="0" destOrd="0" presId="urn:microsoft.com/office/officeart/2008/layout/CircularPictureCallout"/>
    <dgm:cxn modelId="{41D63DFF-09E4-415A-9824-FF51049C8551}" type="presOf" srcId="{B9985608-79D2-43F1-AE83-86921ABFD65D}" destId="{B4C7DBE4-BB96-41C1-9BE4-9A48612A8183}" srcOrd="0" destOrd="0" presId="urn:microsoft.com/office/officeart/2008/layout/CircularPictureCallout"/>
    <dgm:cxn modelId="{42E60FA2-D9B3-49AA-8398-E1E1CDBDEF22}" type="presParOf" srcId="{81E0F3A4-90FA-406D-BA5E-873730CBD02F}" destId="{A7A507E5-AAE7-41E9-AC30-7E31033DC293}" srcOrd="0" destOrd="0" presId="urn:microsoft.com/office/officeart/2008/layout/CircularPictureCallout"/>
    <dgm:cxn modelId="{CECBC4F4-DA34-49A0-B368-99DF1794B771}" type="presParOf" srcId="{A7A507E5-AAE7-41E9-AC30-7E31033DC293}" destId="{87A67A46-0189-458C-9193-24D611D9A24F}" srcOrd="0" destOrd="0" presId="urn:microsoft.com/office/officeart/2008/layout/CircularPictureCallout"/>
    <dgm:cxn modelId="{33862249-6CE6-48D5-866D-A3EF591C7436}" type="presParOf" srcId="{87A67A46-0189-458C-9193-24D611D9A24F}" destId="{B4C7DBE4-BB96-41C1-9BE4-9A48612A8183}" srcOrd="0" destOrd="0" presId="urn:microsoft.com/office/officeart/2008/layout/CircularPictureCallout"/>
    <dgm:cxn modelId="{977D443C-43F0-4DC5-B917-D346F8C68C73}" type="presParOf" srcId="{A7A507E5-AAE7-41E9-AC30-7E31033DC293}" destId="{B3D0FE48-0647-4B8E-A121-FBF648630867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3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3457774D-9B50-404A-AE59-C15A8E5C08FF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0_2" csCatId="mainScheme" phldr="1"/>
      <dgm:spPr/>
    </dgm:pt>
    <dgm:pt modelId="{36DCC2C3-04C4-49DA-86E6-908806942E8E}">
      <dgm:prSet phldrT="[Texto]" custT="1"/>
      <dgm:spPr/>
      <dgm:t>
        <a:bodyPr/>
        <a:lstStyle/>
        <a:p>
          <a:r>
            <a:rPr lang="es-CO" sz="1400" b="1" dirty="0">
              <a:solidFill>
                <a:schemeClr val="tx1"/>
              </a:solidFill>
              <a:latin typeface="Aharoni" pitchFamily="2" charset="-79"/>
              <a:cs typeface="Aharoni" pitchFamily="2" charset="-79"/>
            </a:rPr>
            <a:t>Educación</a:t>
          </a:r>
        </a:p>
      </dgm:t>
    </dgm:pt>
    <dgm:pt modelId="{3C6ADB4B-BEB2-4C0F-8152-430407F67DDF}" type="parTrans" cxnId="{A5DA3540-DD40-42DB-BEC9-AAAD933C5DD9}">
      <dgm:prSet/>
      <dgm:spPr/>
      <dgm:t>
        <a:bodyPr/>
        <a:lstStyle/>
        <a:p>
          <a:endParaRPr lang="es-CO"/>
        </a:p>
      </dgm:t>
    </dgm:pt>
    <dgm:pt modelId="{AF6C21C4-0B67-4D8B-A085-8C760724BA01}" type="sibTrans" cxnId="{A5DA3540-DD40-42DB-BEC9-AAAD933C5DD9}">
      <dgm:prSet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</dgm:spPr>
      <dgm:t>
        <a:bodyPr/>
        <a:lstStyle/>
        <a:p>
          <a:endParaRPr lang="es-CO"/>
        </a:p>
      </dgm:t>
      <dgm:extLst>
        <a:ext uri="{E40237B7-FDA0-4F09-8148-C483321AD2D9}">
          <dgm14:cNvPr xmlns:dgm14="http://schemas.microsoft.com/office/drawing/2010/diagram" id="0" name="" descr="D:\Imagenes\altaeducacion-300x288.png"/>
        </a:ext>
      </dgm:extLst>
    </dgm:pt>
    <dgm:pt modelId="{4B8FAC1E-4518-431A-BD7A-E4BE0D12748F}" type="pres">
      <dgm:prSet presAssocID="{3457774D-9B50-404A-AE59-C15A8E5C08FF}" presName="Name0" presStyleCnt="0">
        <dgm:presLayoutVars>
          <dgm:chMax val="7"/>
          <dgm:chPref val="7"/>
          <dgm:dir/>
        </dgm:presLayoutVars>
      </dgm:prSet>
      <dgm:spPr/>
    </dgm:pt>
    <dgm:pt modelId="{BA7F1A15-FE55-4506-91B2-B203DFD0B541}" type="pres">
      <dgm:prSet presAssocID="{3457774D-9B50-404A-AE59-C15A8E5C08FF}" presName="Name1" presStyleCnt="0"/>
      <dgm:spPr/>
    </dgm:pt>
    <dgm:pt modelId="{72E83426-CD9D-44EC-BFA1-7BC041D9E659}" type="pres">
      <dgm:prSet presAssocID="{AF6C21C4-0B67-4D8B-A085-8C760724BA01}" presName="picture_1" presStyleCnt="0"/>
      <dgm:spPr/>
    </dgm:pt>
    <dgm:pt modelId="{6446D485-31F2-4BD3-A69D-BE70533BC24E}" type="pres">
      <dgm:prSet presAssocID="{AF6C21C4-0B67-4D8B-A085-8C760724BA01}" presName="pictureRepeatNode" presStyleLbl="alignImgPlace1" presStyleIdx="0" presStyleCnt="1" custScaleX="134947" custScaleY="138070"/>
      <dgm:spPr/>
    </dgm:pt>
    <dgm:pt modelId="{B3C1DC93-1D50-409F-8968-F0288F4168E8}" type="pres">
      <dgm:prSet presAssocID="{36DCC2C3-04C4-49DA-86E6-908806942E8E}" presName="text_1" presStyleLbl="node1" presStyleIdx="0" presStyleCnt="0" custScaleX="108551" custScaleY="65055" custLinFactY="-12772" custLinFactNeighborX="-46272" custLinFactNeighborY="-100000">
        <dgm:presLayoutVars>
          <dgm:bulletEnabled val="1"/>
        </dgm:presLayoutVars>
      </dgm:prSet>
      <dgm:spPr/>
    </dgm:pt>
  </dgm:ptLst>
  <dgm:cxnLst>
    <dgm:cxn modelId="{A5DA3540-DD40-42DB-BEC9-AAAD933C5DD9}" srcId="{3457774D-9B50-404A-AE59-C15A8E5C08FF}" destId="{36DCC2C3-04C4-49DA-86E6-908806942E8E}" srcOrd="0" destOrd="0" parTransId="{3C6ADB4B-BEB2-4C0F-8152-430407F67DDF}" sibTransId="{AF6C21C4-0B67-4D8B-A085-8C760724BA01}"/>
    <dgm:cxn modelId="{B6970CA0-CC37-42CA-A5EA-9EE7BEAA4DA2}" type="presOf" srcId="{AF6C21C4-0B67-4D8B-A085-8C760724BA01}" destId="{6446D485-31F2-4BD3-A69D-BE70533BC24E}" srcOrd="0" destOrd="0" presId="urn:microsoft.com/office/officeart/2008/layout/CircularPictureCallout"/>
    <dgm:cxn modelId="{2740BED9-B73A-4D1E-AA4E-A49FD53A59A3}" type="presOf" srcId="{3457774D-9B50-404A-AE59-C15A8E5C08FF}" destId="{4B8FAC1E-4518-431A-BD7A-E4BE0D12748F}" srcOrd="0" destOrd="0" presId="urn:microsoft.com/office/officeart/2008/layout/CircularPictureCallout"/>
    <dgm:cxn modelId="{62A994E0-E743-4E94-AED5-AE0473B064B3}" type="presOf" srcId="{36DCC2C3-04C4-49DA-86E6-908806942E8E}" destId="{B3C1DC93-1D50-409F-8968-F0288F4168E8}" srcOrd="0" destOrd="0" presId="urn:microsoft.com/office/officeart/2008/layout/CircularPictureCallout"/>
    <dgm:cxn modelId="{532624AF-50CD-4AD4-9EA9-A61CBB7C509A}" type="presParOf" srcId="{4B8FAC1E-4518-431A-BD7A-E4BE0D12748F}" destId="{BA7F1A15-FE55-4506-91B2-B203DFD0B541}" srcOrd="0" destOrd="0" presId="urn:microsoft.com/office/officeart/2008/layout/CircularPictureCallout"/>
    <dgm:cxn modelId="{E4EAD9F1-1D93-43CE-97F4-C84DD58EEF18}" type="presParOf" srcId="{BA7F1A15-FE55-4506-91B2-B203DFD0B541}" destId="{72E83426-CD9D-44EC-BFA1-7BC041D9E659}" srcOrd="0" destOrd="0" presId="urn:microsoft.com/office/officeart/2008/layout/CircularPictureCallout"/>
    <dgm:cxn modelId="{A762F5D0-7175-4967-A550-40A711A24977}" type="presParOf" srcId="{72E83426-CD9D-44EC-BFA1-7BC041D9E659}" destId="{6446D485-31F2-4BD3-A69D-BE70533BC24E}" srcOrd="0" destOrd="0" presId="urn:microsoft.com/office/officeart/2008/layout/CircularPictureCallout"/>
    <dgm:cxn modelId="{7DBC86B3-7644-41FC-9AA1-DBE9AD7D7253}" type="presParOf" srcId="{BA7F1A15-FE55-4506-91B2-B203DFD0B541}" destId="{B3C1DC93-1D50-409F-8968-F0288F4168E8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41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3691626B-1C74-47D8-A44B-3890B51142E0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0_2" csCatId="mainScheme" phldr="1"/>
      <dgm:spPr/>
    </dgm:pt>
    <dgm:pt modelId="{C899624A-5E7D-4F86-9B74-4736BD999F3C}">
      <dgm:prSet phldrT="[Texto]" custT="1"/>
      <dgm:spPr/>
      <dgm:t>
        <a:bodyPr/>
        <a:lstStyle/>
        <a:p>
          <a:r>
            <a:rPr lang="es-CO" sz="1200" b="1" dirty="0">
              <a:latin typeface="Aharoni" pitchFamily="2" charset="-79"/>
              <a:cs typeface="Aharoni" pitchFamily="2" charset="-79"/>
            </a:rPr>
            <a:t>Deporte, Recreación y Cultura</a:t>
          </a:r>
        </a:p>
      </dgm:t>
    </dgm:pt>
    <dgm:pt modelId="{F09E683C-DDF4-4F03-8183-66E4A05C383F}" type="parTrans" cxnId="{F78DFBE8-B63A-42CC-A3FE-720E273465F8}">
      <dgm:prSet/>
      <dgm:spPr/>
      <dgm:t>
        <a:bodyPr/>
        <a:lstStyle/>
        <a:p>
          <a:endParaRPr lang="es-CO"/>
        </a:p>
      </dgm:t>
    </dgm:pt>
    <dgm:pt modelId="{D3258F48-27BE-4ADD-8B04-E655D39C4EDD}" type="sibTrans" cxnId="{F78DFBE8-B63A-42CC-A3FE-720E273465F8}">
      <dgm:prSet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7000" r="-77000"/>
          </a:stretch>
        </a:blipFill>
      </dgm:spPr>
      <dgm:t>
        <a:bodyPr/>
        <a:lstStyle/>
        <a:p>
          <a:endParaRPr lang="es-CO"/>
        </a:p>
      </dgm:t>
    </dgm:pt>
    <dgm:pt modelId="{C267CCCD-A2DC-4866-9080-7C7519FB89FE}" type="pres">
      <dgm:prSet presAssocID="{3691626B-1C74-47D8-A44B-3890B51142E0}" presName="Name0" presStyleCnt="0">
        <dgm:presLayoutVars>
          <dgm:chMax val="7"/>
          <dgm:chPref val="7"/>
          <dgm:dir/>
        </dgm:presLayoutVars>
      </dgm:prSet>
      <dgm:spPr/>
    </dgm:pt>
    <dgm:pt modelId="{C7632261-5CDF-4030-8F70-732EA95CC4C3}" type="pres">
      <dgm:prSet presAssocID="{3691626B-1C74-47D8-A44B-3890B51142E0}" presName="Name1" presStyleCnt="0"/>
      <dgm:spPr/>
    </dgm:pt>
    <dgm:pt modelId="{4B5AE08F-E92D-4153-A185-0C79F7880D31}" type="pres">
      <dgm:prSet presAssocID="{D3258F48-27BE-4ADD-8B04-E655D39C4EDD}" presName="picture_1" presStyleCnt="0"/>
      <dgm:spPr/>
    </dgm:pt>
    <dgm:pt modelId="{4017DFC1-0EEE-4506-8A89-F2F9777BE59C}" type="pres">
      <dgm:prSet presAssocID="{D3258F48-27BE-4ADD-8B04-E655D39C4EDD}" presName="pictureRepeatNode" presStyleLbl="alignImgPlace1" presStyleIdx="0" presStyleCnt="1" custScaleX="117577" custScaleY="109358" custLinFactNeighborY="1503"/>
      <dgm:spPr/>
    </dgm:pt>
    <dgm:pt modelId="{F386874F-463B-4526-A8D0-B322CE11A65D}" type="pres">
      <dgm:prSet presAssocID="{C899624A-5E7D-4F86-9B74-4736BD999F3C}" presName="text_1" presStyleLbl="node1" presStyleIdx="0" presStyleCnt="0" custScaleX="189247" custLinFactY="-94672" custLinFactNeighborY="-100000">
        <dgm:presLayoutVars>
          <dgm:bulletEnabled val="1"/>
        </dgm:presLayoutVars>
      </dgm:prSet>
      <dgm:spPr/>
    </dgm:pt>
  </dgm:ptLst>
  <dgm:cxnLst>
    <dgm:cxn modelId="{F1EB8B53-E805-4EB7-AC6B-0A638DFB857A}" type="presOf" srcId="{3691626B-1C74-47D8-A44B-3890B51142E0}" destId="{C267CCCD-A2DC-4866-9080-7C7519FB89FE}" srcOrd="0" destOrd="0" presId="urn:microsoft.com/office/officeart/2008/layout/CircularPictureCallout"/>
    <dgm:cxn modelId="{E970938B-07D0-4F28-8C65-25FB68D99F33}" type="presOf" srcId="{D3258F48-27BE-4ADD-8B04-E655D39C4EDD}" destId="{4017DFC1-0EEE-4506-8A89-F2F9777BE59C}" srcOrd="0" destOrd="0" presId="urn:microsoft.com/office/officeart/2008/layout/CircularPictureCallout"/>
    <dgm:cxn modelId="{95DBBE91-E6BE-42C0-9418-F493150779B2}" type="presOf" srcId="{C899624A-5E7D-4F86-9B74-4736BD999F3C}" destId="{F386874F-463B-4526-A8D0-B322CE11A65D}" srcOrd="0" destOrd="0" presId="urn:microsoft.com/office/officeart/2008/layout/CircularPictureCallout"/>
    <dgm:cxn modelId="{F78DFBE8-B63A-42CC-A3FE-720E273465F8}" srcId="{3691626B-1C74-47D8-A44B-3890B51142E0}" destId="{C899624A-5E7D-4F86-9B74-4736BD999F3C}" srcOrd="0" destOrd="0" parTransId="{F09E683C-DDF4-4F03-8183-66E4A05C383F}" sibTransId="{D3258F48-27BE-4ADD-8B04-E655D39C4EDD}"/>
    <dgm:cxn modelId="{FB2CED8F-58E4-47B9-8535-D676001F0357}" type="presParOf" srcId="{C267CCCD-A2DC-4866-9080-7C7519FB89FE}" destId="{C7632261-5CDF-4030-8F70-732EA95CC4C3}" srcOrd="0" destOrd="0" presId="urn:microsoft.com/office/officeart/2008/layout/CircularPictureCallout"/>
    <dgm:cxn modelId="{1AEF2853-5429-420A-B38A-83B3FC70021D}" type="presParOf" srcId="{C7632261-5CDF-4030-8F70-732EA95CC4C3}" destId="{4B5AE08F-E92D-4153-A185-0C79F7880D31}" srcOrd="0" destOrd="0" presId="urn:microsoft.com/office/officeart/2008/layout/CircularPictureCallout"/>
    <dgm:cxn modelId="{A244BCF7-C500-4EE8-861E-75AD9DC4F452}" type="presParOf" srcId="{4B5AE08F-E92D-4153-A185-0C79F7880D31}" destId="{4017DFC1-0EEE-4506-8A89-F2F9777BE59C}" srcOrd="0" destOrd="0" presId="urn:microsoft.com/office/officeart/2008/layout/CircularPictureCallout"/>
    <dgm:cxn modelId="{33992CF8-9B56-4E46-8530-63695F38E47E}" type="presParOf" srcId="{C7632261-5CDF-4030-8F70-732EA95CC4C3}" destId="{F386874F-463B-4526-A8D0-B322CE11A65D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4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061FAD85-97EE-45F5-BFD1-78A0B9B15FF7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</dgm:pt>
    <dgm:pt modelId="{8C706C15-5E7A-4A93-85AD-AAB3A3A32ED1}">
      <dgm:prSet phldrT="[Texto]" phldr="1"/>
      <dgm:spPr/>
      <dgm:t>
        <a:bodyPr/>
        <a:lstStyle/>
        <a:p>
          <a:endParaRPr lang="es-CO" dirty="0"/>
        </a:p>
      </dgm:t>
    </dgm:pt>
    <dgm:pt modelId="{07954C5B-035A-4F43-BF78-AA7B98838790}" type="parTrans" cxnId="{72B80932-B92C-47C2-BA21-FE93E8E4DC9A}">
      <dgm:prSet/>
      <dgm:spPr/>
      <dgm:t>
        <a:bodyPr/>
        <a:lstStyle/>
        <a:p>
          <a:endParaRPr lang="es-CO"/>
        </a:p>
      </dgm:t>
    </dgm:pt>
    <dgm:pt modelId="{BCF48CC3-6721-4291-9780-E84F3F1B9B6B}" type="sibTrans" cxnId="{72B80932-B92C-47C2-BA21-FE93E8E4DC9A}">
      <dgm:prSet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000" r="-5000"/>
          </a:stretch>
        </a:blipFill>
      </dgm:spPr>
      <dgm:t>
        <a:bodyPr/>
        <a:lstStyle/>
        <a:p>
          <a:endParaRPr lang="es-CO"/>
        </a:p>
      </dgm:t>
    </dgm:pt>
    <dgm:pt modelId="{89219C25-70B2-4F9E-8A1A-088859D2FAB8}" type="pres">
      <dgm:prSet presAssocID="{061FAD85-97EE-45F5-BFD1-78A0B9B15FF7}" presName="Name0" presStyleCnt="0">
        <dgm:presLayoutVars>
          <dgm:chMax val="7"/>
          <dgm:chPref val="7"/>
          <dgm:dir/>
        </dgm:presLayoutVars>
      </dgm:prSet>
      <dgm:spPr/>
    </dgm:pt>
    <dgm:pt modelId="{3E9F0B54-AF84-414A-BDBF-8B63B27740FA}" type="pres">
      <dgm:prSet presAssocID="{061FAD85-97EE-45F5-BFD1-78A0B9B15FF7}" presName="Name1" presStyleCnt="0"/>
      <dgm:spPr/>
    </dgm:pt>
    <dgm:pt modelId="{6D0083D5-D862-4035-BAE4-9B3F134F9D8C}" type="pres">
      <dgm:prSet presAssocID="{BCF48CC3-6721-4291-9780-E84F3F1B9B6B}" presName="picture_1" presStyleCnt="0"/>
      <dgm:spPr/>
    </dgm:pt>
    <dgm:pt modelId="{6F7619DD-F3A7-4E7D-9149-8C7BA3C020A8}" type="pres">
      <dgm:prSet presAssocID="{BCF48CC3-6721-4291-9780-E84F3F1B9B6B}" presName="pictureRepeatNode" presStyleLbl="alignImgPlace1" presStyleIdx="0" presStyleCnt="1" custScaleX="200000" custScaleY="180282" custLinFactNeighborY="2380"/>
      <dgm:spPr/>
    </dgm:pt>
    <dgm:pt modelId="{CD483C65-D465-4BE8-BBEB-9DCBC2240F71}" type="pres">
      <dgm:prSet presAssocID="{8C706C15-5E7A-4A93-85AD-AAB3A3A32ED1}" presName="text_1" presStyleLbl="node1" presStyleIdx="0" presStyleCnt="0" custFlipVert="1" custFlipHor="1" custScaleX="8254" custScaleY="23764" custLinFactX="21826" custLinFactY="40571" custLinFactNeighborX="100000" custLinFactNeighborY="100000">
        <dgm:presLayoutVars>
          <dgm:bulletEnabled val="1"/>
        </dgm:presLayoutVars>
      </dgm:prSet>
      <dgm:spPr/>
    </dgm:pt>
  </dgm:ptLst>
  <dgm:cxnLst>
    <dgm:cxn modelId="{72B80932-B92C-47C2-BA21-FE93E8E4DC9A}" srcId="{061FAD85-97EE-45F5-BFD1-78A0B9B15FF7}" destId="{8C706C15-5E7A-4A93-85AD-AAB3A3A32ED1}" srcOrd="0" destOrd="0" parTransId="{07954C5B-035A-4F43-BF78-AA7B98838790}" sibTransId="{BCF48CC3-6721-4291-9780-E84F3F1B9B6B}"/>
    <dgm:cxn modelId="{9F2E2445-F92C-49A0-86A6-79F8D4D86E08}" type="presOf" srcId="{BCF48CC3-6721-4291-9780-E84F3F1B9B6B}" destId="{6F7619DD-F3A7-4E7D-9149-8C7BA3C020A8}" srcOrd="0" destOrd="0" presId="urn:microsoft.com/office/officeart/2008/layout/CircularPictureCallout"/>
    <dgm:cxn modelId="{1436E16E-4B0D-4C5F-8372-935BEB31C012}" type="presOf" srcId="{061FAD85-97EE-45F5-BFD1-78A0B9B15FF7}" destId="{89219C25-70B2-4F9E-8A1A-088859D2FAB8}" srcOrd="0" destOrd="0" presId="urn:microsoft.com/office/officeart/2008/layout/CircularPictureCallout"/>
    <dgm:cxn modelId="{5F7D85E2-F1B5-4BC8-930E-DE8C88836E0C}" type="presOf" srcId="{8C706C15-5E7A-4A93-85AD-AAB3A3A32ED1}" destId="{CD483C65-D465-4BE8-BBEB-9DCBC2240F71}" srcOrd="0" destOrd="0" presId="urn:microsoft.com/office/officeart/2008/layout/CircularPictureCallout"/>
    <dgm:cxn modelId="{ACB48F76-FE8B-418F-851E-FA265D822A99}" type="presParOf" srcId="{89219C25-70B2-4F9E-8A1A-088859D2FAB8}" destId="{3E9F0B54-AF84-414A-BDBF-8B63B27740FA}" srcOrd="0" destOrd="0" presId="urn:microsoft.com/office/officeart/2008/layout/CircularPictureCallout"/>
    <dgm:cxn modelId="{A695239C-ECF0-4CDA-949B-8DA205D2B19E}" type="presParOf" srcId="{3E9F0B54-AF84-414A-BDBF-8B63B27740FA}" destId="{6D0083D5-D862-4035-BAE4-9B3F134F9D8C}" srcOrd="0" destOrd="0" presId="urn:microsoft.com/office/officeart/2008/layout/CircularPictureCallout"/>
    <dgm:cxn modelId="{922EF83E-8C92-4F18-83AC-6BC1D0A92D55}" type="presParOf" srcId="{6D0083D5-D862-4035-BAE4-9B3F134F9D8C}" destId="{6F7619DD-F3A7-4E7D-9149-8C7BA3C020A8}" srcOrd="0" destOrd="0" presId="urn:microsoft.com/office/officeart/2008/layout/CircularPictureCallout"/>
    <dgm:cxn modelId="{D4FA2F32-83DD-41BF-B367-1068D3AF2B05}" type="presParOf" srcId="{3E9F0B54-AF84-414A-BDBF-8B63B27740FA}" destId="{CD483C65-D465-4BE8-BBEB-9DCBC2240F71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51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BE54A509-9703-4F01-BBFC-B0FA95F5498E}" type="doc">
      <dgm:prSet loTypeId="urn:microsoft.com/office/officeart/2005/8/layout/lProcess3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s-CO"/>
        </a:p>
      </dgm:t>
    </dgm:pt>
    <dgm:pt modelId="{6D9349C6-6A31-43DE-8423-E5D92D2457BE}">
      <dgm:prSet/>
      <dgm:spPr/>
      <dgm:t>
        <a:bodyPr/>
        <a:lstStyle/>
        <a:p>
          <a:r>
            <a:rPr lang="es-CO"/>
            <a:t>Proyectos de Turismo Comunitario y Rural</a:t>
          </a:r>
        </a:p>
      </dgm:t>
    </dgm:pt>
    <dgm:pt modelId="{2B2F4CDF-A744-4B37-9A77-7649412D52A1}" type="parTrans" cxnId="{7CE8DB14-9B6C-4FE4-8B57-37D29A070859}">
      <dgm:prSet/>
      <dgm:spPr/>
      <dgm:t>
        <a:bodyPr/>
        <a:lstStyle/>
        <a:p>
          <a:endParaRPr lang="es-CO"/>
        </a:p>
      </dgm:t>
    </dgm:pt>
    <dgm:pt modelId="{122A0850-692D-46CD-B288-8E108902BF55}" type="sibTrans" cxnId="{7CE8DB14-9B6C-4FE4-8B57-37D29A070859}">
      <dgm:prSet/>
      <dgm:spPr/>
      <dgm:t>
        <a:bodyPr/>
        <a:lstStyle/>
        <a:p>
          <a:endParaRPr lang="es-CO"/>
        </a:p>
      </dgm:t>
    </dgm:pt>
    <dgm:pt modelId="{CDD2F535-4470-4FD8-AA62-00C4AD0FE741}">
      <dgm:prSet/>
      <dgm:spPr/>
      <dgm:t>
        <a:bodyPr/>
        <a:lstStyle/>
        <a:p>
          <a:r>
            <a:rPr lang="es-CO"/>
            <a:t>Proyectos de Artesanías y Producción Cultural.</a:t>
          </a:r>
          <a:endParaRPr lang="es-CO" dirty="0"/>
        </a:p>
      </dgm:t>
    </dgm:pt>
    <dgm:pt modelId="{79CED827-FD97-4C0B-A38C-3A0D68550BC4}" type="parTrans" cxnId="{A270A3FC-0943-4E0B-B1C5-4C30BE2ADFE2}">
      <dgm:prSet/>
      <dgm:spPr/>
      <dgm:t>
        <a:bodyPr/>
        <a:lstStyle/>
        <a:p>
          <a:endParaRPr lang="es-CO"/>
        </a:p>
      </dgm:t>
    </dgm:pt>
    <dgm:pt modelId="{8762645B-2248-45B8-8B28-7E49D8F825C4}" type="sibTrans" cxnId="{A270A3FC-0943-4E0B-B1C5-4C30BE2ADFE2}">
      <dgm:prSet/>
      <dgm:spPr/>
      <dgm:t>
        <a:bodyPr/>
        <a:lstStyle/>
        <a:p>
          <a:endParaRPr lang="es-CO"/>
        </a:p>
      </dgm:t>
    </dgm:pt>
    <dgm:pt modelId="{2BBA8FE3-F2CC-440C-A1AD-404842F8DBC4}">
      <dgm:prSet/>
      <dgm:spPr/>
      <dgm:t>
        <a:bodyPr/>
        <a:lstStyle/>
        <a:p>
          <a:r>
            <a:rPr lang="es-CO"/>
            <a:t>Proyectos de Economía Circular y Reciclaje.</a:t>
          </a:r>
          <a:endParaRPr lang="es-CO" dirty="0"/>
        </a:p>
      </dgm:t>
    </dgm:pt>
    <dgm:pt modelId="{A5321F63-EFA3-480C-9D97-A6C7938F99D9}" type="parTrans" cxnId="{6F75A6CA-F3D8-48DA-8270-128D8BC54F5E}">
      <dgm:prSet/>
      <dgm:spPr/>
      <dgm:t>
        <a:bodyPr/>
        <a:lstStyle/>
        <a:p>
          <a:endParaRPr lang="es-CO"/>
        </a:p>
      </dgm:t>
    </dgm:pt>
    <dgm:pt modelId="{B1C2A2A7-547D-468D-8FEE-A9CBEA571EFA}" type="sibTrans" cxnId="{6F75A6CA-F3D8-48DA-8270-128D8BC54F5E}">
      <dgm:prSet/>
      <dgm:spPr/>
      <dgm:t>
        <a:bodyPr/>
        <a:lstStyle/>
        <a:p>
          <a:endParaRPr lang="es-CO"/>
        </a:p>
      </dgm:t>
    </dgm:pt>
    <dgm:pt modelId="{32185651-B61B-46D2-95B0-78A5EF4A4961}">
      <dgm:prSet/>
      <dgm:spPr/>
      <dgm:t>
        <a:bodyPr/>
        <a:lstStyle/>
        <a:p>
          <a:r>
            <a:rPr lang="es-CO"/>
            <a:t>Proyectos de Tecnología y Emprendimiento Digital</a:t>
          </a:r>
        </a:p>
      </dgm:t>
    </dgm:pt>
    <dgm:pt modelId="{5A1ABCA9-3E65-4805-8839-599521D85425}" type="parTrans" cxnId="{FE1A2DB6-FC2D-458D-8A2F-40385B006DD3}">
      <dgm:prSet/>
      <dgm:spPr/>
      <dgm:t>
        <a:bodyPr/>
        <a:lstStyle/>
        <a:p>
          <a:endParaRPr lang="es-CO"/>
        </a:p>
      </dgm:t>
    </dgm:pt>
    <dgm:pt modelId="{2213B2F6-3E00-42FD-B89D-C7118257BF68}" type="sibTrans" cxnId="{FE1A2DB6-FC2D-458D-8A2F-40385B006DD3}">
      <dgm:prSet/>
      <dgm:spPr/>
      <dgm:t>
        <a:bodyPr/>
        <a:lstStyle/>
        <a:p>
          <a:endParaRPr lang="es-CO"/>
        </a:p>
      </dgm:t>
    </dgm:pt>
    <dgm:pt modelId="{BD664CFD-064A-4CD1-A3A1-9693BBE04424}">
      <dgm:prSet/>
      <dgm:spPr/>
      <dgm:t>
        <a:bodyPr/>
        <a:lstStyle/>
        <a:p>
          <a:r>
            <a:rPr lang="es-CO"/>
            <a:t>Proyectos de Economía Solidaria y Cooperativas</a:t>
          </a:r>
        </a:p>
      </dgm:t>
    </dgm:pt>
    <dgm:pt modelId="{22CA4869-196D-4A98-88F4-F1DD21CB2865}" type="parTrans" cxnId="{AB451A4F-B6DC-4B11-81FD-4A47677E5E0B}">
      <dgm:prSet/>
      <dgm:spPr/>
      <dgm:t>
        <a:bodyPr/>
        <a:lstStyle/>
        <a:p>
          <a:endParaRPr lang="es-CO"/>
        </a:p>
      </dgm:t>
    </dgm:pt>
    <dgm:pt modelId="{73721160-AD13-4B92-B1D5-6CA062C6B799}" type="sibTrans" cxnId="{AB451A4F-B6DC-4B11-81FD-4A47677E5E0B}">
      <dgm:prSet/>
      <dgm:spPr/>
      <dgm:t>
        <a:bodyPr/>
        <a:lstStyle/>
        <a:p>
          <a:endParaRPr lang="es-CO"/>
        </a:p>
      </dgm:t>
    </dgm:pt>
    <dgm:pt modelId="{B2E9B83D-1E64-4EDD-B31E-912ED4D42C40}">
      <dgm:prSet/>
      <dgm:spPr/>
      <dgm:t>
        <a:bodyPr/>
        <a:lstStyle/>
        <a:p>
          <a:r>
            <a:rPr lang="es-CO"/>
            <a:t>Proyectos de Emprendimiento Social.</a:t>
          </a:r>
          <a:endParaRPr lang="es-CO" dirty="0"/>
        </a:p>
      </dgm:t>
    </dgm:pt>
    <dgm:pt modelId="{7A044674-F31D-4C49-B580-AE5F5AC5D127}" type="parTrans" cxnId="{1C4F99E1-58B2-46AC-9893-AD2F25FF5202}">
      <dgm:prSet/>
      <dgm:spPr/>
      <dgm:t>
        <a:bodyPr/>
        <a:lstStyle/>
        <a:p>
          <a:endParaRPr lang="es-CO"/>
        </a:p>
      </dgm:t>
    </dgm:pt>
    <dgm:pt modelId="{5C3DE76E-89C2-4850-8D42-591F3B416397}" type="sibTrans" cxnId="{1C4F99E1-58B2-46AC-9893-AD2F25FF5202}">
      <dgm:prSet/>
      <dgm:spPr/>
      <dgm:t>
        <a:bodyPr/>
        <a:lstStyle/>
        <a:p>
          <a:endParaRPr lang="es-CO"/>
        </a:p>
      </dgm:t>
    </dgm:pt>
    <dgm:pt modelId="{67C2DA09-3ED1-4250-B8C7-D16CCA390297}">
      <dgm:prSet/>
      <dgm:spPr/>
      <dgm:t>
        <a:bodyPr/>
        <a:lstStyle/>
        <a:p>
          <a:r>
            <a:rPr lang="es-CO"/>
            <a:t>Proyectos de Seguridad Alimentaria y Comercialización Local</a:t>
          </a:r>
          <a:endParaRPr lang="es-CO" dirty="0"/>
        </a:p>
      </dgm:t>
    </dgm:pt>
    <dgm:pt modelId="{2F6E99ED-B049-4156-AA27-D24308B68237}" type="parTrans" cxnId="{9E0C80A8-5443-4F14-A2A6-EC2741AF6FA7}">
      <dgm:prSet/>
      <dgm:spPr/>
      <dgm:t>
        <a:bodyPr/>
        <a:lstStyle/>
        <a:p>
          <a:endParaRPr lang="es-CO"/>
        </a:p>
      </dgm:t>
    </dgm:pt>
    <dgm:pt modelId="{0BDAE34F-EF67-4BAB-9F73-ED28E33B6C04}" type="sibTrans" cxnId="{9E0C80A8-5443-4F14-A2A6-EC2741AF6FA7}">
      <dgm:prSet/>
      <dgm:spPr/>
      <dgm:t>
        <a:bodyPr/>
        <a:lstStyle/>
        <a:p>
          <a:endParaRPr lang="es-CO"/>
        </a:p>
      </dgm:t>
    </dgm:pt>
    <dgm:pt modelId="{CF1BF1D4-548D-4633-B3A7-1A009D4BE6DE}">
      <dgm:prSet/>
      <dgm:spPr/>
      <dgm:t>
        <a:bodyPr/>
        <a:lstStyle/>
        <a:p>
          <a:r>
            <a:rPr lang="es-CO"/>
            <a:t>Proyectos de Apicultura, Acuicultura y Pesca Artesanal.</a:t>
          </a:r>
          <a:endParaRPr lang="es-CO" dirty="0"/>
        </a:p>
      </dgm:t>
    </dgm:pt>
    <dgm:pt modelId="{1A76F8C9-4118-4C70-A02A-E2F0A441CD80}" type="parTrans" cxnId="{86C95D90-9085-4466-9F76-EBDA4AB44A99}">
      <dgm:prSet/>
      <dgm:spPr/>
      <dgm:t>
        <a:bodyPr/>
        <a:lstStyle/>
        <a:p>
          <a:endParaRPr lang="es-CO"/>
        </a:p>
      </dgm:t>
    </dgm:pt>
    <dgm:pt modelId="{B897B18B-0802-442C-83ED-92DBB886CA27}" type="sibTrans" cxnId="{86C95D90-9085-4466-9F76-EBDA4AB44A99}">
      <dgm:prSet/>
      <dgm:spPr/>
      <dgm:t>
        <a:bodyPr/>
        <a:lstStyle/>
        <a:p>
          <a:endParaRPr lang="es-CO"/>
        </a:p>
      </dgm:t>
    </dgm:pt>
    <dgm:pt modelId="{D3D1E4C6-DA87-471D-8052-64CD67556776}">
      <dgm:prSet/>
      <dgm:spPr/>
      <dgm:t>
        <a:bodyPr/>
        <a:lstStyle/>
        <a:p>
          <a:r>
            <a:rPr lang="es-CO" dirty="0"/>
            <a:t>Proyecto de Agricultura y agroindustria sostenible</a:t>
          </a:r>
        </a:p>
      </dgm:t>
    </dgm:pt>
    <dgm:pt modelId="{68540312-CD36-4184-9AB0-389403564DF5}" type="parTrans" cxnId="{BD91DF0E-0CC8-481F-AE0A-9A3DE8680EEF}">
      <dgm:prSet/>
      <dgm:spPr/>
      <dgm:t>
        <a:bodyPr/>
        <a:lstStyle/>
        <a:p>
          <a:endParaRPr lang="es-CO"/>
        </a:p>
      </dgm:t>
    </dgm:pt>
    <dgm:pt modelId="{ADEC0AED-1175-403B-A615-E657723F8116}" type="sibTrans" cxnId="{BD91DF0E-0CC8-481F-AE0A-9A3DE8680EEF}">
      <dgm:prSet/>
      <dgm:spPr/>
      <dgm:t>
        <a:bodyPr/>
        <a:lstStyle/>
        <a:p>
          <a:endParaRPr lang="es-CO"/>
        </a:p>
      </dgm:t>
    </dgm:pt>
    <dgm:pt modelId="{A2D7796B-6758-4688-B050-477D8733D19A}" type="pres">
      <dgm:prSet presAssocID="{BE54A509-9703-4F01-BBFC-B0FA95F5498E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F1883BA6-FE3F-4DCD-9D10-5B726E2B8510}" type="pres">
      <dgm:prSet presAssocID="{D3D1E4C6-DA87-471D-8052-64CD67556776}" presName="horFlow" presStyleCnt="0"/>
      <dgm:spPr/>
    </dgm:pt>
    <dgm:pt modelId="{097BA378-4B77-41CA-801E-9D897AF69FF6}" type="pres">
      <dgm:prSet presAssocID="{D3D1E4C6-DA87-471D-8052-64CD67556776}" presName="bigChev" presStyleLbl="node1" presStyleIdx="0" presStyleCnt="3"/>
      <dgm:spPr/>
    </dgm:pt>
    <dgm:pt modelId="{7459CD4C-2A74-42C6-830C-A1AA7722096E}" type="pres">
      <dgm:prSet presAssocID="{22CA4869-196D-4A98-88F4-F1DD21CB2865}" presName="parTrans" presStyleCnt="0"/>
      <dgm:spPr/>
    </dgm:pt>
    <dgm:pt modelId="{13277ED5-B625-481D-A3C6-04A572BE805A}" type="pres">
      <dgm:prSet presAssocID="{BD664CFD-064A-4CD1-A3A1-9693BBE04424}" presName="node" presStyleLbl="alignAccFollowNode1" presStyleIdx="0" presStyleCnt="6">
        <dgm:presLayoutVars>
          <dgm:bulletEnabled val="1"/>
        </dgm:presLayoutVars>
      </dgm:prSet>
      <dgm:spPr/>
    </dgm:pt>
    <dgm:pt modelId="{AA6F1470-6894-4A3F-88DE-A5F222919BB8}" type="pres">
      <dgm:prSet presAssocID="{73721160-AD13-4B92-B1D5-6CA062C6B799}" presName="sibTrans" presStyleCnt="0"/>
      <dgm:spPr/>
    </dgm:pt>
    <dgm:pt modelId="{A8948B1D-31B7-4471-935E-D9CCD3C86BE3}" type="pres">
      <dgm:prSet presAssocID="{6D9349C6-6A31-43DE-8423-E5D92D2457BE}" presName="node" presStyleLbl="alignAccFollowNode1" presStyleIdx="1" presStyleCnt="6">
        <dgm:presLayoutVars>
          <dgm:bulletEnabled val="1"/>
        </dgm:presLayoutVars>
      </dgm:prSet>
      <dgm:spPr/>
    </dgm:pt>
    <dgm:pt modelId="{1FBF06D4-AC16-4F12-A672-DA4AF32EEAF9}" type="pres">
      <dgm:prSet presAssocID="{D3D1E4C6-DA87-471D-8052-64CD67556776}" presName="vSp" presStyleCnt="0"/>
      <dgm:spPr/>
    </dgm:pt>
    <dgm:pt modelId="{A1DE4070-3623-4043-8EE1-59D5F5AED011}" type="pres">
      <dgm:prSet presAssocID="{CF1BF1D4-548D-4633-B3A7-1A009D4BE6DE}" presName="horFlow" presStyleCnt="0"/>
      <dgm:spPr/>
    </dgm:pt>
    <dgm:pt modelId="{4DA2F91E-21E4-49C2-ABD0-5FA641C9A44D}" type="pres">
      <dgm:prSet presAssocID="{CF1BF1D4-548D-4633-B3A7-1A009D4BE6DE}" presName="bigChev" presStyleLbl="node1" presStyleIdx="1" presStyleCnt="3"/>
      <dgm:spPr/>
    </dgm:pt>
    <dgm:pt modelId="{1D54CF47-BB23-498B-ABF1-E22F4C144645}" type="pres">
      <dgm:prSet presAssocID="{7A044674-F31D-4C49-B580-AE5F5AC5D127}" presName="parTrans" presStyleCnt="0"/>
      <dgm:spPr/>
    </dgm:pt>
    <dgm:pt modelId="{70216B64-F6AA-445A-8F31-DEEFACF92856}" type="pres">
      <dgm:prSet presAssocID="{B2E9B83D-1E64-4EDD-B31E-912ED4D42C40}" presName="node" presStyleLbl="alignAccFollowNode1" presStyleIdx="2" presStyleCnt="6">
        <dgm:presLayoutVars>
          <dgm:bulletEnabled val="1"/>
        </dgm:presLayoutVars>
      </dgm:prSet>
      <dgm:spPr/>
    </dgm:pt>
    <dgm:pt modelId="{F61DD290-216F-4738-B5A5-012233B3A1CE}" type="pres">
      <dgm:prSet presAssocID="{5C3DE76E-89C2-4850-8D42-591F3B416397}" presName="sibTrans" presStyleCnt="0"/>
      <dgm:spPr/>
    </dgm:pt>
    <dgm:pt modelId="{2138A424-8F92-43B3-B86B-8D8981023470}" type="pres">
      <dgm:prSet presAssocID="{CDD2F535-4470-4FD8-AA62-00C4AD0FE741}" presName="node" presStyleLbl="alignAccFollowNode1" presStyleIdx="3" presStyleCnt="6">
        <dgm:presLayoutVars>
          <dgm:bulletEnabled val="1"/>
        </dgm:presLayoutVars>
      </dgm:prSet>
      <dgm:spPr/>
    </dgm:pt>
    <dgm:pt modelId="{112EC876-33FC-4EEB-9184-7C3801934F08}" type="pres">
      <dgm:prSet presAssocID="{CF1BF1D4-548D-4633-B3A7-1A009D4BE6DE}" presName="vSp" presStyleCnt="0"/>
      <dgm:spPr/>
    </dgm:pt>
    <dgm:pt modelId="{FA63E276-51D9-46F6-906C-BA9CB7C12FFF}" type="pres">
      <dgm:prSet presAssocID="{67C2DA09-3ED1-4250-B8C7-D16CCA390297}" presName="horFlow" presStyleCnt="0"/>
      <dgm:spPr/>
    </dgm:pt>
    <dgm:pt modelId="{F107D075-2560-44FB-9BB9-93B7A0366705}" type="pres">
      <dgm:prSet presAssocID="{67C2DA09-3ED1-4250-B8C7-D16CCA390297}" presName="bigChev" presStyleLbl="node1" presStyleIdx="2" presStyleCnt="3"/>
      <dgm:spPr/>
    </dgm:pt>
    <dgm:pt modelId="{147650EE-52D8-4FB1-BAB6-D565972343D8}" type="pres">
      <dgm:prSet presAssocID="{A5321F63-EFA3-480C-9D97-A6C7938F99D9}" presName="parTrans" presStyleCnt="0"/>
      <dgm:spPr/>
    </dgm:pt>
    <dgm:pt modelId="{7046C0C9-3240-40DE-9F42-557FAF1FF868}" type="pres">
      <dgm:prSet presAssocID="{2BBA8FE3-F2CC-440C-A1AD-404842F8DBC4}" presName="node" presStyleLbl="alignAccFollowNode1" presStyleIdx="4" presStyleCnt="6">
        <dgm:presLayoutVars>
          <dgm:bulletEnabled val="1"/>
        </dgm:presLayoutVars>
      </dgm:prSet>
      <dgm:spPr/>
    </dgm:pt>
    <dgm:pt modelId="{1243CC7C-B9D5-49E1-9BCF-A31AE69FA807}" type="pres">
      <dgm:prSet presAssocID="{B1C2A2A7-547D-468D-8FEE-A9CBEA571EFA}" presName="sibTrans" presStyleCnt="0"/>
      <dgm:spPr/>
    </dgm:pt>
    <dgm:pt modelId="{1777526B-7D6A-488C-9F0A-C7FA717FCF9D}" type="pres">
      <dgm:prSet presAssocID="{32185651-B61B-46D2-95B0-78A5EF4A4961}" presName="node" presStyleLbl="alignAccFollowNode1" presStyleIdx="5" presStyleCnt="6">
        <dgm:presLayoutVars>
          <dgm:bulletEnabled val="1"/>
        </dgm:presLayoutVars>
      </dgm:prSet>
      <dgm:spPr/>
    </dgm:pt>
  </dgm:ptLst>
  <dgm:cxnLst>
    <dgm:cxn modelId="{BD91DF0E-0CC8-481F-AE0A-9A3DE8680EEF}" srcId="{BE54A509-9703-4F01-BBFC-B0FA95F5498E}" destId="{D3D1E4C6-DA87-471D-8052-64CD67556776}" srcOrd="0" destOrd="0" parTransId="{68540312-CD36-4184-9AB0-389403564DF5}" sibTransId="{ADEC0AED-1175-403B-A615-E657723F8116}"/>
    <dgm:cxn modelId="{7CE8DB14-9B6C-4FE4-8B57-37D29A070859}" srcId="{D3D1E4C6-DA87-471D-8052-64CD67556776}" destId="{6D9349C6-6A31-43DE-8423-E5D92D2457BE}" srcOrd="1" destOrd="0" parTransId="{2B2F4CDF-A744-4B37-9A77-7649412D52A1}" sibTransId="{122A0850-692D-46CD-B288-8E108902BF55}"/>
    <dgm:cxn modelId="{67724C1E-333B-4EE0-84BD-7E2C1EF4A6A0}" type="presOf" srcId="{BD664CFD-064A-4CD1-A3A1-9693BBE04424}" destId="{13277ED5-B625-481D-A3C6-04A572BE805A}" srcOrd="0" destOrd="0" presId="urn:microsoft.com/office/officeart/2005/8/layout/lProcess3"/>
    <dgm:cxn modelId="{92FEA43D-5EC1-453F-8654-9DDAEBCAE927}" type="presOf" srcId="{32185651-B61B-46D2-95B0-78A5EF4A4961}" destId="{1777526B-7D6A-488C-9F0A-C7FA717FCF9D}" srcOrd="0" destOrd="0" presId="urn:microsoft.com/office/officeart/2005/8/layout/lProcess3"/>
    <dgm:cxn modelId="{F3013340-DD7C-4FD8-AA99-194158168551}" type="presOf" srcId="{2BBA8FE3-F2CC-440C-A1AD-404842F8DBC4}" destId="{7046C0C9-3240-40DE-9F42-557FAF1FF868}" srcOrd="0" destOrd="0" presId="urn:microsoft.com/office/officeart/2005/8/layout/lProcess3"/>
    <dgm:cxn modelId="{62BDF764-B12D-49C3-8313-CBE1EC5C6DC6}" type="presOf" srcId="{D3D1E4C6-DA87-471D-8052-64CD67556776}" destId="{097BA378-4B77-41CA-801E-9D897AF69FF6}" srcOrd="0" destOrd="0" presId="urn:microsoft.com/office/officeart/2005/8/layout/lProcess3"/>
    <dgm:cxn modelId="{A2A11869-076B-4518-9D48-BBCEDB730237}" type="presOf" srcId="{B2E9B83D-1E64-4EDD-B31E-912ED4D42C40}" destId="{70216B64-F6AA-445A-8F31-DEEFACF92856}" srcOrd="0" destOrd="0" presId="urn:microsoft.com/office/officeart/2005/8/layout/lProcess3"/>
    <dgm:cxn modelId="{AB451A4F-B6DC-4B11-81FD-4A47677E5E0B}" srcId="{D3D1E4C6-DA87-471D-8052-64CD67556776}" destId="{BD664CFD-064A-4CD1-A3A1-9693BBE04424}" srcOrd="0" destOrd="0" parTransId="{22CA4869-196D-4A98-88F4-F1DD21CB2865}" sibTransId="{73721160-AD13-4B92-B1D5-6CA062C6B799}"/>
    <dgm:cxn modelId="{95C4A074-EA21-4AD0-B307-25D094402B01}" type="presOf" srcId="{CDD2F535-4470-4FD8-AA62-00C4AD0FE741}" destId="{2138A424-8F92-43B3-B86B-8D8981023470}" srcOrd="0" destOrd="0" presId="urn:microsoft.com/office/officeart/2005/8/layout/lProcess3"/>
    <dgm:cxn modelId="{F8919C57-3112-4003-AB68-3BDA773072A6}" type="presOf" srcId="{6D9349C6-6A31-43DE-8423-E5D92D2457BE}" destId="{A8948B1D-31B7-4471-935E-D9CCD3C86BE3}" srcOrd="0" destOrd="0" presId="urn:microsoft.com/office/officeart/2005/8/layout/lProcess3"/>
    <dgm:cxn modelId="{D2311B83-92E6-43FD-9552-C34A17FC387B}" type="presOf" srcId="{67C2DA09-3ED1-4250-B8C7-D16CCA390297}" destId="{F107D075-2560-44FB-9BB9-93B7A0366705}" srcOrd="0" destOrd="0" presId="urn:microsoft.com/office/officeart/2005/8/layout/lProcess3"/>
    <dgm:cxn modelId="{4DABA78D-D2AA-4821-842A-60A6B954AD2D}" type="presOf" srcId="{BE54A509-9703-4F01-BBFC-B0FA95F5498E}" destId="{A2D7796B-6758-4688-B050-477D8733D19A}" srcOrd="0" destOrd="0" presId="urn:microsoft.com/office/officeart/2005/8/layout/lProcess3"/>
    <dgm:cxn modelId="{86C95D90-9085-4466-9F76-EBDA4AB44A99}" srcId="{BE54A509-9703-4F01-BBFC-B0FA95F5498E}" destId="{CF1BF1D4-548D-4633-B3A7-1A009D4BE6DE}" srcOrd="1" destOrd="0" parTransId="{1A76F8C9-4118-4C70-A02A-E2F0A441CD80}" sibTransId="{B897B18B-0802-442C-83ED-92DBB886CA27}"/>
    <dgm:cxn modelId="{419F1CA7-627B-4773-9955-D6612F53045E}" type="presOf" srcId="{CF1BF1D4-548D-4633-B3A7-1A009D4BE6DE}" destId="{4DA2F91E-21E4-49C2-ABD0-5FA641C9A44D}" srcOrd="0" destOrd="0" presId="urn:microsoft.com/office/officeart/2005/8/layout/lProcess3"/>
    <dgm:cxn modelId="{9E0C80A8-5443-4F14-A2A6-EC2741AF6FA7}" srcId="{BE54A509-9703-4F01-BBFC-B0FA95F5498E}" destId="{67C2DA09-3ED1-4250-B8C7-D16CCA390297}" srcOrd="2" destOrd="0" parTransId="{2F6E99ED-B049-4156-AA27-D24308B68237}" sibTransId="{0BDAE34F-EF67-4BAB-9F73-ED28E33B6C04}"/>
    <dgm:cxn modelId="{FE1A2DB6-FC2D-458D-8A2F-40385B006DD3}" srcId="{67C2DA09-3ED1-4250-B8C7-D16CCA390297}" destId="{32185651-B61B-46D2-95B0-78A5EF4A4961}" srcOrd="1" destOrd="0" parTransId="{5A1ABCA9-3E65-4805-8839-599521D85425}" sibTransId="{2213B2F6-3E00-42FD-B89D-C7118257BF68}"/>
    <dgm:cxn modelId="{6F75A6CA-F3D8-48DA-8270-128D8BC54F5E}" srcId="{67C2DA09-3ED1-4250-B8C7-D16CCA390297}" destId="{2BBA8FE3-F2CC-440C-A1AD-404842F8DBC4}" srcOrd="0" destOrd="0" parTransId="{A5321F63-EFA3-480C-9D97-A6C7938F99D9}" sibTransId="{B1C2A2A7-547D-468D-8FEE-A9CBEA571EFA}"/>
    <dgm:cxn modelId="{1C4F99E1-58B2-46AC-9893-AD2F25FF5202}" srcId="{CF1BF1D4-548D-4633-B3A7-1A009D4BE6DE}" destId="{B2E9B83D-1E64-4EDD-B31E-912ED4D42C40}" srcOrd="0" destOrd="0" parTransId="{7A044674-F31D-4C49-B580-AE5F5AC5D127}" sibTransId="{5C3DE76E-89C2-4850-8D42-591F3B416397}"/>
    <dgm:cxn modelId="{A270A3FC-0943-4E0B-B1C5-4C30BE2ADFE2}" srcId="{CF1BF1D4-548D-4633-B3A7-1A009D4BE6DE}" destId="{CDD2F535-4470-4FD8-AA62-00C4AD0FE741}" srcOrd="1" destOrd="0" parTransId="{79CED827-FD97-4C0B-A38C-3A0D68550BC4}" sibTransId="{8762645B-2248-45B8-8B28-7E49D8F825C4}"/>
    <dgm:cxn modelId="{BCAD5CAB-9FE6-4269-B9EB-B1878DAEA024}" type="presParOf" srcId="{A2D7796B-6758-4688-B050-477D8733D19A}" destId="{F1883BA6-FE3F-4DCD-9D10-5B726E2B8510}" srcOrd="0" destOrd="0" presId="urn:microsoft.com/office/officeart/2005/8/layout/lProcess3"/>
    <dgm:cxn modelId="{795A22E7-11AE-4C6A-A96F-3D1C3EDE6E66}" type="presParOf" srcId="{F1883BA6-FE3F-4DCD-9D10-5B726E2B8510}" destId="{097BA378-4B77-41CA-801E-9D897AF69FF6}" srcOrd="0" destOrd="0" presId="urn:microsoft.com/office/officeart/2005/8/layout/lProcess3"/>
    <dgm:cxn modelId="{7BCD4D77-8A82-46EC-918F-0A37258301A6}" type="presParOf" srcId="{F1883BA6-FE3F-4DCD-9D10-5B726E2B8510}" destId="{7459CD4C-2A74-42C6-830C-A1AA7722096E}" srcOrd="1" destOrd="0" presId="urn:microsoft.com/office/officeart/2005/8/layout/lProcess3"/>
    <dgm:cxn modelId="{7322F2A3-00B3-4F82-AD5E-5244A91EE2F3}" type="presParOf" srcId="{F1883BA6-FE3F-4DCD-9D10-5B726E2B8510}" destId="{13277ED5-B625-481D-A3C6-04A572BE805A}" srcOrd="2" destOrd="0" presId="urn:microsoft.com/office/officeart/2005/8/layout/lProcess3"/>
    <dgm:cxn modelId="{780EF834-6FA4-4F06-8624-2CDD7736CB17}" type="presParOf" srcId="{F1883BA6-FE3F-4DCD-9D10-5B726E2B8510}" destId="{AA6F1470-6894-4A3F-88DE-A5F222919BB8}" srcOrd="3" destOrd="0" presId="urn:microsoft.com/office/officeart/2005/8/layout/lProcess3"/>
    <dgm:cxn modelId="{BEA4FE5C-4087-473A-9DE1-823B0703A6EE}" type="presParOf" srcId="{F1883BA6-FE3F-4DCD-9D10-5B726E2B8510}" destId="{A8948B1D-31B7-4471-935E-D9CCD3C86BE3}" srcOrd="4" destOrd="0" presId="urn:microsoft.com/office/officeart/2005/8/layout/lProcess3"/>
    <dgm:cxn modelId="{5BDA5641-100F-4E3D-B138-8468BF9945B5}" type="presParOf" srcId="{A2D7796B-6758-4688-B050-477D8733D19A}" destId="{1FBF06D4-AC16-4F12-A672-DA4AF32EEAF9}" srcOrd="1" destOrd="0" presId="urn:microsoft.com/office/officeart/2005/8/layout/lProcess3"/>
    <dgm:cxn modelId="{6BE5E420-B57D-4804-9A2A-D2894CA4B8CF}" type="presParOf" srcId="{A2D7796B-6758-4688-B050-477D8733D19A}" destId="{A1DE4070-3623-4043-8EE1-59D5F5AED011}" srcOrd="2" destOrd="0" presId="urn:microsoft.com/office/officeart/2005/8/layout/lProcess3"/>
    <dgm:cxn modelId="{2BF0D69F-0710-4BB5-A70D-3E74C627EDA3}" type="presParOf" srcId="{A1DE4070-3623-4043-8EE1-59D5F5AED011}" destId="{4DA2F91E-21E4-49C2-ABD0-5FA641C9A44D}" srcOrd="0" destOrd="0" presId="urn:microsoft.com/office/officeart/2005/8/layout/lProcess3"/>
    <dgm:cxn modelId="{42E7DEF3-AA17-4BB7-990D-91EDC44E3E33}" type="presParOf" srcId="{A1DE4070-3623-4043-8EE1-59D5F5AED011}" destId="{1D54CF47-BB23-498B-ABF1-E22F4C144645}" srcOrd="1" destOrd="0" presId="urn:microsoft.com/office/officeart/2005/8/layout/lProcess3"/>
    <dgm:cxn modelId="{5792E407-4248-4671-B268-E4BABCF8B34D}" type="presParOf" srcId="{A1DE4070-3623-4043-8EE1-59D5F5AED011}" destId="{70216B64-F6AA-445A-8F31-DEEFACF92856}" srcOrd="2" destOrd="0" presId="urn:microsoft.com/office/officeart/2005/8/layout/lProcess3"/>
    <dgm:cxn modelId="{634743CC-5EB6-4741-A7FF-E9E6D52B7507}" type="presParOf" srcId="{A1DE4070-3623-4043-8EE1-59D5F5AED011}" destId="{F61DD290-216F-4738-B5A5-012233B3A1CE}" srcOrd="3" destOrd="0" presId="urn:microsoft.com/office/officeart/2005/8/layout/lProcess3"/>
    <dgm:cxn modelId="{5FC5A845-CEEC-45B9-A9AF-8900FCAA7B33}" type="presParOf" srcId="{A1DE4070-3623-4043-8EE1-59D5F5AED011}" destId="{2138A424-8F92-43B3-B86B-8D8981023470}" srcOrd="4" destOrd="0" presId="urn:microsoft.com/office/officeart/2005/8/layout/lProcess3"/>
    <dgm:cxn modelId="{F81E2B5F-1E7F-40C3-A97E-2D71AD9FF154}" type="presParOf" srcId="{A2D7796B-6758-4688-B050-477D8733D19A}" destId="{112EC876-33FC-4EEB-9184-7C3801934F08}" srcOrd="3" destOrd="0" presId="urn:microsoft.com/office/officeart/2005/8/layout/lProcess3"/>
    <dgm:cxn modelId="{E17CEF20-3F09-4010-ACA4-AE6EFFD6210E}" type="presParOf" srcId="{A2D7796B-6758-4688-B050-477D8733D19A}" destId="{FA63E276-51D9-46F6-906C-BA9CB7C12FFF}" srcOrd="4" destOrd="0" presId="urn:microsoft.com/office/officeart/2005/8/layout/lProcess3"/>
    <dgm:cxn modelId="{C6BED995-8861-418D-A96D-FD84DC26DA2E}" type="presParOf" srcId="{FA63E276-51D9-46F6-906C-BA9CB7C12FFF}" destId="{F107D075-2560-44FB-9BB9-93B7A0366705}" srcOrd="0" destOrd="0" presId="urn:microsoft.com/office/officeart/2005/8/layout/lProcess3"/>
    <dgm:cxn modelId="{1234D8B7-9258-48A7-968E-88A0C826C8E4}" type="presParOf" srcId="{FA63E276-51D9-46F6-906C-BA9CB7C12FFF}" destId="{147650EE-52D8-4FB1-BAB6-D565972343D8}" srcOrd="1" destOrd="0" presId="urn:microsoft.com/office/officeart/2005/8/layout/lProcess3"/>
    <dgm:cxn modelId="{8EA4E413-24C6-4045-A4A1-8260F1D20058}" type="presParOf" srcId="{FA63E276-51D9-46F6-906C-BA9CB7C12FFF}" destId="{7046C0C9-3240-40DE-9F42-557FAF1FF868}" srcOrd="2" destOrd="0" presId="urn:microsoft.com/office/officeart/2005/8/layout/lProcess3"/>
    <dgm:cxn modelId="{A10D6DE7-9ACB-4432-A04F-324A66478BE4}" type="presParOf" srcId="{FA63E276-51D9-46F6-906C-BA9CB7C12FFF}" destId="{1243CC7C-B9D5-49E1-9BCF-A31AE69FA807}" srcOrd="3" destOrd="0" presId="urn:microsoft.com/office/officeart/2005/8/layout/lProcess3"/>
    <dgm:cxn modelId="{C465F1E3-8EA5-4A8D-8AC8-1D40A525445B}" type="presParOf" srcId="{FA63E276-51D9-46F6-906C-BA9CB7C12FFF}" destId="{1777526B-7D6A-488C-9F0A-C7FA717FCF9D}" srcOrd="4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403DD2DD-A7FC-4AA1-ADCC-2F51CF10C6C2}" type="doc">
      <dgm:prSet loTypeId="urn:microsoft.com/office/officeart/2005/8/layout/process1" loCatId="process" qsTypeId="urn:microsoft.com/office/officeart/2005/8/quickstyle/3d1" qsCatId="3D" csTypeId="urn:microsoft.com/office/officeart/2005/8/colors/accent6_2" csCatId="accent6" phldr="1"/>
      <dgm:spPr/>
      <dgm:t>
        <a:bodyPr/>
        <a:lstStyle/>
        <a:p>
          <a:endParaRPr lang="es-CO"/>
        </a:p>
      </dgm:t>
    </dgm:pt>
    <dgm:pt modelId="{F68F8CE5-4E83-4FF9-A696-CAD9F7B5D00A}">
      <dgm:prSet custT="1"/>
      <dgm:spPr/>
      <dgm:t>
        <a:bodyPr/>
        <a:lstStyle/>
        <a:p>
          <a:r>
            <a:rPr lang="es-CO" sz="1400" b="1" dirty="0">
              <a:solidFill>
                <a:schemeClr val="tx1"/>
              </a:solidFill>
            </a:rPr>
            <a:t>Subsidio de Tierras</a:t>
          </a:r>
        </a:p>
      </dgm:t>
    </dgm:pt>
    <dgm:pt modelId="{566155D3-709E-416A-97EC-315917C35551}" type="parTrans" cxnId="{EF5B3FF3-DC18-465D-A0ED-8165D1314E4A}">
      <dgm:prSet/>
      <dgm:spPr/>
      <dgm:t>
        <a:bodyPr/>
        <a:lstStyle/>
        <a:p>
          <a:endParaRPr lang="es-CO"/>
        </a:p>
      </dgm:t>
    </dgm:pt>
    <dgm:pt modelId="{15B9962C-FC80-4C54-AE57-B61105D3DBDE}" type="sibTrans" cxnId="{EF5B3FF3-DC18-465D-A0ED-8165D1314E4A}">
      <dgm:prSet/>
      <dgm:spPr/>
      <dgm:t>
        <a:bodyPr/>
        <a:lstStyle/>
        <a:p>
          <a:endParaRPr lang="es-CO"/>
        </a:p>
      </dgm:t>
    </dgm:pt>
    <dgm:pt modelId="{482E45CE-0FEF-4C35-A2C3-C4B37BF47111}">
      <dgm:prSet custT="1"/>
      <dgm:spPr/>
      <dgm:t>
        <a:bodyPr/>
        <a:lstStyle/>
        <a:p>
          <a:r>
            <a:rPr lang="es-CO" sz="1200" b="1">
              <a:solidFill>
                <a:schemeClr val="tx1"/>
              </a:solidFill>
            </a:rPr>
            <a:t>Apoyo en la Productividad y Desarrollo Agrario</a:t>
          </a:r>
        </a:p>
      </dgm:t>
    </dgm:pt>
    <dgm:pt modelId="{98C54612-CFCD-45A8-97AE-BE07CB8178C3}" type="parTrans" cxnId="{AC5AB7E8-9882-49B8-9C45-57122A16F80E}">
      <dgm:prSet/>
      <dgm:spPr/>
      <dgm:t>
        <a:bodyPr/>
        <a:lstStyle/>
        <a:p>
          <a:endParaRPr lang="es-CO"/>
        </a:p>
      </dgm:t>
    </dgm:pt>
    <dgm:pt modelId="{36E4390A-8D27-4168-8D5B-38ED5737BD07}" type="sibTrans" cxnId="{AC5AB7E8-9882-49B8-9C45-57122A16F80E}">
      <dgm:prSet/>
      <dgm:spPr/>
      <dgm:t>
        <a:bodyPr/>
        <a:lstStyle/>
        <a:p>
          <a:endParaRPr lang="es-CO"/>
        </a:p>
      </dgm:t>
    </dgm:pt>
    <dgm:pt modelId="{64981476-9843-4743-8570-CCBF17A4D54F}">
      <dgm:prSet custT="1"/>
      <dgm:spPr/>
      <dgm:t>
        <a:bodyPr/>
        <a:lstStyle/>
        <a:p>
          <a:r>
            <a:rPr lang="es-CO" sz="1200" b="1" dirty="0">
              <a:solidFill>
                <a:schemeClr val="tx1"/>
              </a:solidFill>
            </a:rPr>
            <a:t>Fortalecimiento de Capacidades Económicas</a:t>
          </a:r>
        </a:p>
      </dgm:t>
    </dgm:pt>
    <dgm:pt modelId="{7F87C663-05F2-4A12-B2FD-570DB727664A}" type="parTrans" cxnId="{9732D842-55C5-4103-BB72-EFC8869C81C7}">
      <dgm:prSet/>
      <dgm:spPr/>
      <dgm:t>
        <a:bodyPr/>
        <a:lstStyle/>
        <a:p>
          <a:endParaRPr lang="es-CO"/>
        </a:p>
      </dgm:t>
    </dgm:pt>
    <dgm:pt modelId="{835DC2BD-95C7-4828-93D8-008C3CA49130}" type="sibTrans" cxnId="{9732D842-55C5-4103-BB72-EFC8869C81C7}">
      <dgm:prSet/>
      <dgm:spPr/>
      <dgm:t>
        <a:bodyPr/>
        <a:lstStyle/>
        <a:p>
          <a:endParaRPr lang="es-CO"/>
        </a:p>
      </dgm:t>
    </dgm:pt>
    <dgm:pt modelId="{D6E86130-7A9C-4A0F-824B-21B38EFD0145}">
      <dgm:prSet custT="1"/>
      <dgm:spPr/>
      <dgm:t>
        <a:bodyPr/>
        <a:lstStyle/>
        <a:p>
          <a:r>
            <a:rPr lang="es-CO" sz="1200" b="1" dirty="0">
              <a:solidFill>
                <a:schemeClr val="tx1"/>
              </a:solidFill>
            </a:rPr>
            <a:t>Promoción de Asociatividad y Cooperativismo</a:t>
          </a:r>
        </a:p>
      </dgm:t>
    </dgm:pt>
    <dgm:pt modelId="{0676804C-6B8B-40D7-948F-67A352A36E32}" type="parTrans" cxnId="{77F0258A-6A56-432F-A69B-447DD63B6216}">
      <dgm:prSet/>
      <dgm:spPr/>
      <dgm:t>
        <a:bodyPr/>
        <a:lstStyle/>
        <a:p>
          <a:endParaRPr lang="es-CO"/>
        </a:p>
      </dgm:t>
    </dgm:pt>
    <dgm:pt modelId="{6ACD06BA-8D58-48EE-9FA0-AA059D3A6B7B}" type="sibTrans" cxnId="{77F0258A-6A56-432F-A69B-447DD63B6216}">
      <dgm:prSet/>
      <dgm:spPr/>
      <dgm:t>
        <a:bodyPr/>
        <a:lstStyle/>
        <a:p>
          <a:endParaRPr lang="es-CO"/>
        </a:p>
      </dgm:t>
    </dgm:pt>
    <dgm:pt modelId="{E317508D-1F4C-4DB0-BF08-422B281C9F42}">
      <dgm:prSet custT="1"/>
      <dgm:spPr/>
      <dgm:t>
        <a:bodyPr/>
        <a:lstStyle/>
        <a:p>
          <a:r>
            <a:rPr lang="es-CO" sz="1200" b="1" dirty="0">
              <a:solidFill>
                <a:schemeClr val="tx1"/>
              </a:solidFill>
            </a:rPr>
            <a:t>Prevención y Resolución de Conflictos por Tierras</a:t>
          </a:r>
        </a:p>
      </dgm:t>
    </dgm:pt>
    <dgm:pt modelId="{11D52524-8E1F-40E6-B75F-8B3C2E573AB0}" type="parTrans" cxnId="{3E1BB8B1-9381-43FB-AE0C-EEFAA800C3DD}">
      <dgm:prSet/>
      <dgm:spPr/>
      <dgm:t>
        <a:bodyPr/>
        <a:lstStyle/>
        <a:p>
          <a:endParaRPr lang="es-CO"/>
        </a:p>
      </dgm:t>
    </dgm:pt>
    <dgm:pt modelId="{F3C0FB38-A2B3-4E58-99A2-52A596543D6E}" type="sibTrans" cxnId="{3E1BB8B1-9381-43FB-AE0C-EEFAA800C3DD}">
      <dgm:prSet/>
      <dgm:spPr/>
      <dgm:t>
        <a:bodyPr/>
        <a:lstStyle/>
        <a:p>
          <a:endParaRPr lang="es-CO"/>
        </a:p>
      </dgm:t>
    </dgm:pt>
    <dgm:pt modelId="{F8E7E061-5A88-4BEC-86C8-43313146945C}" type="pres">
      <dgm:prSet presAssocID="{403DD2DD-A7FC-4AA1-ADCC-2F51CF10C6C2}" presName="Name0" presStyleCnt="0">
        <dgm:presLayoutVars>
          <dgm:dir/>
          <dgm:resizeHandles val="exact"/>
        </dgm:presLayoutVars>
      </dgm:prSet>
      <dgm:spPr/>
    </dgm:pt>
    <dgm:pt modelId="{8F31DF2B-CC4C-436D-B4C4-808FE1E963E4}" type="pres">
      <dgm:prSet presAssocID="{F68F8CE5-4E83-4FF9-A696-CAD9F7B5D00A}" presName="node" presStyleLbl="node1" presStyleIdx="0" presStyleCnt="5" custScaleX="118922" custScaleY="161251">
        <dgm:presLayoutVars>
          <dgm:bulletEnabled val="1"/>
        </dgm:presLayoutVars>
      </dgm:prSet>
      <dgm:spPr/>
    </dgm:pt>
    <dgm:pt modelId="{4B94678A-D97D-4192-A8D6-8C2E6513061A}" type="pres">
      <dgm:prSet presAssocID="{15B9962C-FC80-4C54-AE57-B61105D3DBDE}" presName="sibTrans" presStyleLbl="sibTrans2D1" presStyleIdx="0" presStyleCnt="4"/>
      <dgm:spPr/>
    </dgm:pt>
    <dgm:pt modelId="{3CE1AE47-C256-4AB0-BC29-252A1A81B09F}" type="pres">
      <dgm:prSet presAssocID="{15B9962C-FC80-4C54-AE57-B61105D3DBDE}" presName="connectorText" presStyleLbl="sibTrans2D1" presStyleIdx="0" presStyleCnt="4"/>
      <dgm:spPr/>
    </dgm:pt>
    <dgm:pt modelId="{46F87D81-B765-4ED1-8337-BECE16D7CB96}" type="pres">
      <dgm:prSet presAssocID="{482E45CE-0FEF-4C35-A2C3-C4B37BF47111}" presName="node" presStyleLbl="node1" presStyleIdx="1" presStyleCnt="5" custScaleX="141228" custScaleY="157298">
        <dgm:presLayoutVars>
          <dgm:bulletEnabled val="1"/>
        </dgm:presLayoutVars>
      </dgm:prSet>
      <dgm:spPr/>
    </dgm:pt>
    <dgm:pt modelId="{B8021294-FC91-48E2-8870-8548E576E8EE}" type="pres">
      <dgm:prSet presAssocID="{36E4390A-8D27-4168-8D5B-38ED5737BD07}" presName="sibTrans" presStyleLbl="sibTrans2D1" presStyleIdx="1" presStyleCnt="4"/>
      <dgm:spPr/>
    </dgm:pt>
    <dgm:pt modelId="{4F6DF6F9-CBA5-4604-B5B9-FFEB65B7771E}" type="pres">
      <dgm:prSet presAssocID="{36E4390A-8D27-4168-8D5B-38ED5737BD07}" presName="connectorText" presStyleLbl="sibTrans2D1" presStyleIdx="1" presStyleCnt="4"/>
      <dgm:spPr/>
    </dgm:pt>
    <dgm:pt modelId="{FE7FCC9B-CE53-4A33-BCC7-F305016101C2}" type="pres">
      <dgm:prSet presAssocID="{E317508D-1F4C-4DB0-BF08-422B281C9F42}" presName="node" presStyleLbl="node1" presStyleIdx="2" presStyleCnt="5" custScaleX="116304" custScaleY="151410">
        <dgm:presLayoutVars>
          <dgm:bulletEnabled val="1"/>
        </dgm:presLayoutVars>
      </dgm:prSet>
      <dgm:spPr/>
    </dgm:pt>
    <dgm:pt modelId="{AEFBBA8F-99E2-48FF-B4B9-648E819B52FE}" type="pres">
      <dgm:prSet presAssocID="{F3C0FB38-A2B3-4E58-99A2-52A596543D6E}" presName="sibTrans" presStyleLbl="sibTrans2D1" presStyleIdx="2" presStyleCnt="4"/>
      <dgm:spPr/>
    </dgm:pt>
    <dgm:pt modelId="{B0426167-9CB6-4EF6-8259-0C8CF728B6A2}" type="pres">
      <dgm:prSet presAssocID="{F3C0FB38-A2B3-4E58-99A2-52A596543D6E}" presName="connectorText" presStyleLbl="sibTrans2D1" presStyleIdx="2" presStyleCnt="4"/>
      <dgm:spPr/>
    </dgm:pt>
    <dgm:pt modelId="{DBEB613B-ACED-4303-8155-952D88277108}" type="pres">
      <dgm:prSet presAssocID="{D6E86130-7A9C-4A0F-824B-21B38EFD0145}" presName="node" presStyleLbl="node1" presStyleIdx="3" presStyleCnt="5" custScaleX="145166" custScaleY="151410">
        <dgm:presLayoutVars>
          <dgm:bulletEnabled val="1"/>
        </dgm:presLayoutVars>
      </dgm:prSet>
      <dgm:spPr/>
    </dgm:pt>
    <dgm:pt modelId="{5B9C773D-77B9-4A82-94BE-312CB8CC906A}" type="pres">
      <dgm:prSet presAssocID="{6ACD06BA-8D58-48EE-9FA0-AA059D3A6B7B}" presName="sibTrans" presStyleLbl="sibTrans2D1" presStyleIdx="3" presStyleCnt="4"/>
      <dgm:spPr/>
    </dgm:pt>
    <dgm:pt modelId="{8DF205FC-5C7C-41BA-A0BF-0EE6C5B044CD}" type="pres">
      <dgm:prSet presAssocID="{6ACD06BA-8D58-48EE-9FA0-AA059D3A6B7B}" presName="connectorText" presStyleLbl="sibTrans2D1" presStyleIdx="3" presStyleCnt="4"/>
      <dgm:spPr/>
    </dgm:pt>
    <dgm:pt modelId="{4035E956-B9EA-4D2C-8706-0BF85B6B1B19}" type="pres">
      <dgm:prSet presAssocID="{64981476-9843-4743-8570-CCBF17A4D54F}" presName="node" presStyleLbl="node1" presStyleIdx="4" presStyleCnt="5" custScaleX="145882" custScaleY="142999">
        <dgm:presLayoutVars>
          <dgm:bulletEnabled val="1"/>
        </dgm:presLayoutVars>
      </dgm:prSet>
      <dgm:spPr/>
    </dgm:pt>
  </dgm:ptLst>
  <dgm:cxnLst>
    <dgm:cxn modelId="{D8EC9820-FF6B-4C0A-8AFB-91CD9B848CAE}" type="presOf" srcId="{F3C0FB38-A2B3-4E58-99A2-52A596543D6E}" destId="{AEFBBA8F-99E2-48FF-B4B9-648E819B52FE}" srcOrd="0" destOrd="0" presId="urn:microsoft.com/office/officeart/2005/8/layout/process1"/>
    <dgm:cxn modelId="{7A53482E-EADB-420B-8BEE-F54414068221}" type="presOf" srcId="{482E45CE-0FEF-4C35-A2C3-C4B37BF47111}" destId="{46F87D81-B765-4ED1-8337-BECE16D7CB96}" srcOrd="0" destOrd="0" presId="urn:microsoft.com/office/officeart/2005/8/layout/process1"/>
    <dgm:cxn modelId="{B8DD5633-BD14-4B5C-A564-5A7E5231DC37}" type="presOf" srcId="{F3C0FB38-A2B3-4E58-99A2-52A596543D6E}" destId="{B0426167-9CB6-4EF6-8259-0C8CF728B6A2}" srcOrd="1" destOrd="0" presId="urn:microsoft.com/office/officeart/2005/8/layout/process1"/>
    <dgm:cxn modelId="{9732D842-55C5-4103-BB72-EFC8869C81C7}" srcId="{403DD2DD-A7FC-4AA1-ADCC-2F51CF10C6C2}" destId="{64981476-9843-4743-8570-CCBF17A4D54F}" srcOrd="4" destOrd="0" parTransId="{7F87C663-05F2-4A12-B2FD-570DB727664A}" sibTransId="{835DC2BD-95C7-4828-93D8-008C3CA49130}"/>
    <dgm:cxn modelId="{D39CF370-C131-49CC-A6B5-6B857837B322}" type="presOf" srcId="{15B9962C-FC80-4C54-AE57-B61105D3DBDE}" destId="{4B94678A-D97D-4192-A8D6-8C2E6513061A}" srcOrd="0" destOrd="0" presId="urn:microsoft.com/office/officeart/2005/8/layout/process1"/>
    <dgm:cxn modelId="{73A54651-D98D-4272-ABC2-4F632258A8BF}" type="presOf" srcId="{15B9962C-FC80-4C54-AE57-B61105D3DBDE}" destId="{3CE1AE47-C256-4AB0-BC29-252A1A81B09F}" srcOrd="1" destOrd="0" presId="urn:microsoft.com/office/officeart/2005/8/layout/process1"/>
    <dgm:cxn modelId="{D6121C57-CE71-443C-AE42-55203A5579D7}" type="presOf" srcId="{36E4390A-8D27-4168-8D5B-38ED5737BD07}" destId="{4F6DF6F9-CBA5-4604-B5B9-FFEB65B7771E}" srcOrd="1" destOrd="0" presId="urn:microsoft.com/office/officeart/2005/8/layout/process1"/>
    <dgm:cxn modelId="{77F0258A-6A56-432F-A69B-447DD63B6216}" srcId="{403DD2DD-A7FC-4AA1-ADCC-2F51CF10C6C2}" destId="{D6E86130-7A9C-4A0F-824B-21B38EFD0145}" srcOrd="3" destOrd="0" parTransId="{0676804C-6B8B-40D7-948F-67A352A36E32}" sibTransId="{6ACD06BA-8D58-48EE-9FA0-AA059D3A6B7B}"/>
    <dgm:cxn modelId="{D8481D8E-925D-4FD4-96D3-525207A44CCF}" type="presOf" srcId="{F68F8CE5-4E83-4FF9-A696-CAD9F7B5D00A}" destId="{8F31DF2B-CC4C-436D-B4C4-808FE1E963E4}" srcOrd="0" destOrd="0" presId="urn:microsoft.com/office/officeart/2005/8/layout/process1"/>
    <dgm:cxn modelId="{3E1BB8B1-9381-43FB-AE0C-EEFAA800C3DD}" srcId="{403DD2DD-A7FC-4AA1-ADCC-2F51CF10C6C2}" destId="{E317508D-1F4C-4DB0-BF08-422B281C9F42}" srcOrd="2" destOrd="0" parTransId="{11D52524-8E1F-40E6-B75F-8B3C2E573AB0}" sibTransId="{F3C0FB38-A2B3-4E58-99A2-52A596543D6E}"/>
    <dgm:cxn modelId="{6AB0CEB7-E787-4EFC-AA00-0849A85F2B27}" type="presOf" srcId="{64981476-9843-4743-8570-CCBF17A4D54F}" destId="{4035E956-B9EA-4D2C-8706-0BF85B6B1B19}" srcOrd="0" destOrd="0" presId="urn:microsoft.com/office/officeart/2005/8/layout/process1"/>
    <dgm:cxn modelId="{A0F6E7B8-E1E9-4E79-BA6E-7E393A6B7B2B}" type="presOf" srcId="{403DD2DD-A7FC-4AA1-ADCC-2F51CF10C6C2}" destId="{F8E7E061-5A88-4BEC-86C8-43313146945C}" srcOrd="0" destOrd="0" presId="urn:microsoft.com/office/officeart/2005/8/layout/process1"/>
    <dgm:cxn modelId="{6BC85DB9-39BC-41BD-A7A9-5A4BF1B7C8DE}" type="presOf" srcId="{36E4390A-8D27-4168-8D5B-38ED5737BD07}" destId="{B8021294-FC91-48E2-8870-8548E576E8EE}" srcOrd="0" destOrd="0" presId="urn:microsoft.com/office/officeart/2005/8/layout/process1"/>
    <dgm:cxn modelId="{D901FED0-C387-4FE2-B9BE-CA1373735E6E}" type="presOf" srcId="{6ACD06BA-8D58-48EE-9FA0-AA059D3A6B7B}" destId="{5B9C773D-77B9-4A82-94BE-312CB8CC906A}" srcOrd="0" destOrd="0" presId="urn:microsoft.com/office/officeart/2005/8/layout/process1"/>
    <dgm:cxn modelId="{82A49CDD-8534-498A-913E-82A256A12E26}" type="presOf" srcId="{6ACD06BA-8D58-48EE-9FA0-AA059D3A6B7B}" destId="{8DF205FC-5C7C-41BA-A0BF-0EE6C5B044CD}" srcOrd="1" destOrd="0" presId="urn:microsoft.com/office/officeart/2005/8/layout/process1"/>
    <dgm:cxn modelId="{AC5AB7E8-9882-49B8-9C45-57122A16F80E}" srcId="{403DD2DD-A7FC-4AA1-ADCC-2F51CF10C6C2}" destId="{482E45CE-0FEF-4C35-A2C3-C4B37BF47111}" srcOrd="1" destOrd="0" parTransId="{98C54612-CFCD-45A8-97AE-BE07CB8178C3}" sibTransId="{36E4390A-8D27-4168-8D5B-38ED5737BD07}"/>
    <dgm:cxn modelId="{8AA80AEF-22E0-4EA8-B902-088A8622A161}" type="presOf" srcId="{D6E86130-7A9C-4A0F-824B-21B38EFD0145}" destId="{DBEB613B-ACED-4303-8155-952D88277108}" srcOrd="0" destOrd="0" presId="urn:microsoft.com/office/officeart/2005/8/layout/process1"/>
    <dgm:cxn modelId="{EF5B3FF3-DC18-465D-A0ED-8165D1314E4A}" srcId="{403DD2DD-A7FC-4AA1-ADCC-2F51CF10C6C2}" destId="{F68F8CE5-4E83-4FF9-A696-CAD9F7B5D00A}" srcOrd="0" destOrd="0" parTransId="{566155D3-709E-416A-97EC-315917C35551}" sibTransId="{15B9962C-FC80-4C54-AE57-B61105D3DBDE}"/>
    <dgm:cxn modelId="{2254C1FF-609B-4D45-A3AD-9BE0A155FD1E}" type="presOf" srcId="{E317508D-1F4C-4DB0-BF08-422B281C9F42}" destId="{FE7FCC9B-CE53-4A33-BCC7-F305016101C2}" srcOrd="0" destOrd="0" presId="urn:microsoft.com/office/officeart/2005/8/layout/process1"/>
    <dgm:cxn modelId="{5FE7A28D-EE6D-4EB7-93E5-0245AA36F810}" type="presParOf" srcId="{F8E7E061-5A88-4BEC-86C8-43313146945C}" destId="{8F31DF2B-CC4C-436D-B4C4-808FE1E963E4}" srcOrd="0" destOrd="0" presId="urn:microsoft.com/office/officeart/2005/8/layout/process1"/>
    <dgm:cxn modelId="{79E3E85C-3380-4DD9-B622-33428B5CEE6F}" type="presParOf" srcId="{F8E7E061-5A88-4BEC-86C8-43313146945C}" destId="{4B94678A-D97D-4192-A8D6-8C2E6513061A}" srcOrd="1" destOrd="0" presId="urn:microsoft.com/office/officeart/2005/8/layout/process1"/>
    <dgm:cxn modelId="{17BF6FF5-BF08-4D93-988D-FB459E2EC9C3}" type="presParOf" srcId="{4B94678A-D97D-4192-A8D6-8C2E6513061A}" destId="{3CE1AE47-C256-4AB0-BC29-252A1A81B09F}" srcOrd="0" destOrd="0" presId="urn:microsoft.com/office/officeart/2005/8/layout/process1"/>
    <dgm:cxn modelId="{DB90F797-CCDF-4D6C-97BE-443EE4F9795B}" type="presParOf" srcId="{F8E7E061-5A88-4BEC-86C8-43313146945C}" destId="{46F87D81-B765-4ED1-8337-BECE16D7CB96}" srcOrd="2" destOrd="0" presId="urn:microsoft.com/office/officeart/2005/8/layout/process1"/>
    <dgm:cxn modelId="{1F238DAA-7123-4F33-BC76-E3475E021999}" type="presParOf" srcId="{F8E7E061-5A88-4BEC-86C8-43313146945C}" destId="{B8021294-FC91-48E2-8870-8548E576E8EE}" srcOrd="3" destOrd="0" presId="urn:microsoft.com/office/officeart/2005/8/layout/process1"/>
    <dgm:cxn modelId="{9A36D4F0-C16E-440F-8C61-7A69B62B1D35}" type="presParOf" srcId="{B8021294-FC91-48E2-8870-8548E576E8EE}" destId="{4F6DF6F9-CBA5-4604-B5B9-FFEB65B7771E}" srcOrd="0" destOrd="0" presId="urn:microsoft.com/office/officeart/2005/8/layout/process1"/>
    <dgm:cxn modelId="{4B9ED554-E84E-4082-A36A-E3F29F42AD3F}" type="presParOf" srcId="{F8E7E061-5A88-4BEC-86C8-43313146945C}" destId="{FE7FCC9B-CE53-4A33-BCC7-F305016101C2}" srcOrd="4" destOrd="0" presId="urn:microsoft.com/office/officeart/2005/8/layout/process1"/>
    <dgm:cxn modelId="{21A5D292-8512-4BD9-8010-8C1EB9F90CE3}" type="presParOf" srcId="{F8E7E061-5A88-4BEC-86C8-43313146945C}" destId="{AEFBBA8F-99E2-48FF-B4B9-648E819B52FE}" srcOrd="5" destOrd="0" presId="urn:microsoft.com/office/officeart/2005/8/layout/process1"/>
    <dgm:cxn modelId="{9B517D4A-9F3D-45E6-AF35-A28CA05852C0}" type="presParOf" srcId="{AEFBBA8F-99E2-48FF-B4B9-648E819B52FE}" destId="{B0426167-9CB6-4EF6-8259-0C8CF728B6A2}" srcOrd="0" destOrd="0" presId="urn:microsoft.com/office/officeart/2005/8/layout/process1"/>
    <dgm:cxn modelId="{3709FF96-4A09-4C68-9CF1-FB98F46DF848}" type="presParOf" srcId="{F8E7E061-5A88-4BEC-86C8-43313146945C}" destId="{DBEB613B-ACED-4303-8155-952D88277108}" srcOrd="6" destOrd="0" presId="urn:microsoft.com/office/officeart/2005/8/layout/process1"/>
    <dgm:cxn modelId="{55929742-03A5-4D35-A9B6-AAC082E61DD2}" type="presParOf" srcId="{F8E7E061-5A88-4BEC-86C8-43313146945C}" destId="{5B9C773D-77B9-4A82-94BE-312CB8CC906A}" srcOrd="7" destOrd="0" presId="urn:microsoft.com/office/officeart/2005/8/layout/process1"/>
    <dgm:cxn modelId="{16228679-B063-45CA-A3C1-F0441A085584}" type="presParOf" srcId="{5B9C773D-77B9-4A82-94BE-312CB8CC906A}" destId="{8DF205FC-5C7C-41BA-A0BF-0EE6C5B044CD}" srcOrd="0" destOrd="0" presId="urn:microsoft.com/office/officeart/2005/8/layout/process1"/>
    <dgm:cxn modelId="{C285B35F-A4D4-4278-88D3-67013ED239EF}" type="presParOf" srcId="{F8E7E061-5A88-4BEC-86C8-43313146945C}" destId="{4035E956-B9EA-4D2C-8706-0BF85B6B1B19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795D734F-1A86-4FF7-9D29-26912F3B260A}" type="doc">
      <dgm:prSet loTypeId="urn:microsoft.com/office/officeart/2005/8/layout/lProcess2" loCatId="list" qsTypeId="urn:microsoft.com/office/officeart/2005/8/quickstyle/3d3" qsCatId="3D" csTypeId="urn:microsoft.com/office/officeart/2005/8/colors/colorful5" csCatId="colorful" phldr="1"/>
      <dgm:spPr/>
      <dgm:t>
        <a:bodyPr/>
        <a:lstStyle/>
        <a:p>
          <a:endParaRPr lang="es-CO"/>
        </a:p>
      </dgm:t>
    </dgm:pt>
    <dgm:pt modelId="{F0001564-4614-4758-A938-67BF32EEE8C5}">
      <dgm:prSet phldrT="[Texto]"/>
      <dgm:spPr/>
      <dgm:t>
        <a:bodyPr/>
        <a:lstStyle/>
        <a:p>
          <a:endParaRPr lang="es-CO" dirty="0"/>
        </a:p>
      </dgm:t>
    </dgm:pt>
    <dgm:pt modelId="{66335857-06D2-4E1C-A066-B16645EC2E76}" type="parTrans" cxnId="{7CA36F45-333F-4CB5-8686-7ED52B6EC020}">
      <dgm:prSet/>
      <dgm:spPr/>
      <dgm:t>
        <a:bodyPr/>
        <a:lstStyle/>
        <a:p>
          <a:endParaRPr lang="es-CO"/>
        </a:p>
      </dgm:t>
    </dgm:pt>
    <dgm:pt modelId="{B966477E-8921-4063-9426-F5ABE6712D5E}" type="sibTrans" cxnId="{7CA36F45-333F-4CB5-8686-7ED52B6EC020}">
      <dgm:prSet/>
      <dgm:spPr/>
      <dgm:t>
        <a:bodyPr/>
        <a:lstStyle/>
        <a:p>
          <a:endParaRPr lang="es-CO"/>
        </a:p>
      </dgm:t>
    </dgm:pt>
    <dgm:pt modelId="{5C2C660F-16B4-4D75-BDC5-465D45480C95}">
      <dgm:prSet phldrT="[Texto]"/>
      <dgm:spPr>
        <a:solidFill>
          <a:srgbClr val="FFFFCC"/>
        </a:solidFill>
      </dgm:spPr>
      <dgm:t>
        <a:bodyPr/>
        <a:lstStyle/>
        <a:p>
          <a:r>
            <a:rPr lang="es-CO" dirty="0">
              <a:solidFill>
                <a:schemeClr val="tx1"/>
              </a:solidFill>
            </a:rPr>
            <a:t>Acompañamiento Jurídico y Administrativo</a:t>
          </a:r>
        </a:p>
      </dgm:t>
    </dgm:pt>
    <dgm:pt modelId="{C14025B1-0499-4661-8CCA-0BDFBB29D5ED}" type="parTrans" cxnId="{6247C6DF-A0E5-46F5-8606-7CC8AAA69F5D}">
      <dgm:prSet/>
      <dgm:spPr/>
      <dgm:t>
        <a:bodyPr/>
        <a:lstStyle/>
        <a:p>
          <a:endParaRPr lang="es-CO"/>
        </a:p>
      </dgm:t>
    </dgm:pt>
    <dgm:pt modelId="{5660EC9C-53E3-4C01-A893-00D92A7A8FF1}" type="sibTrans" cxnId="{6247C6DF-A0E5-46F5-8606-7CC8AAA69F5D}">
      <dgm:prSet/>
      <dgm:spPr/>
      <dgm:t>
        <a:bodyPr/>
        <a:lstStyle/>
        <a:p>
          <a:endParaRPr lang="es-CO"/>
        </a:p>
      </dgm:t>
    </dgm:pt>
    <dgm:pt modelId="{C3F4E3E9-5C0A-40F0-ACD3-4F760F4791B1}">
      <dgm:prSet phldrT="[Texto]"/>
      <dgm:spPr/>
      <dgm:t>
        <a:bodyPr/>
        <a:lstStyle/>
        <a:p>
          <a:r>
            <a:rPr lang="es-CO" dirty="0">
              <a:solidFill>
                <a:schemeClr val="tx1"/>
              </a:solidFill>
            </a:rPr>
            <a:t>Acceso a servicios Sociales complementarios</a:t>
          </a:r>
        </a:p>
      </dgm:t>
    </dgm:pt>
    <dgm:pt modelId="{297B08CB-0C39-4108-86FF-3D691887EE36}" type="parTrans" cxnId="{D4FBF474-0F76-4960-9824-B7F6B8716CD6}">
      <dgm:prSet/>
      <dgm:spPr/>
      <dgm:t>
        <a:bodyPr/>
        <a:lstStyle/>
        <a:p>
          <a:endParaRPr lang="es-CO"/>
        </a:p>
      </dgm:t>
    </dgm:pt>
    <dgm:pt modelId="{ED9FEB4C-22EC-47CB-8689-0BF1078531A2}" type="sibTrans" cxnId="{D4FBF474-0F76-4960-9824-B7F6B8716CD6}">
      <dgm:prSet/>
      <dgm:spPr/>
      <dgm:t>
        <a:bodyPr/>
        <a:lstStyle/>
        <a:p>
          <a:endParaRPr lang="es-CO"/>
        </a:p>
      </dgm:t>
    </dgm:pt>
    <dgm:pt modelId="{36DFC257-696C-47EB-9038-767E8A28DEEA}">
      <dgm:prSet phldrT="[Texto]"/>
      <dgm:spPr/>
      <dgm:t>
        <a:bodyPr/>
        <a:lstStyle/>
        <a:p>
          <a:endParaRPr lang="es-CO" dirty="0"/>
        </a:p>
      </dgm:t>
    </dgm:pt>
    <dgm:pt modelId="{B3B68752-1D69-48D1-B4F1-8AAF8E3AE74E}" type="parTrans" cxnId="{E98BB6CA-2261-4F4E-890A-653E042BD3E0}">
      <dgm:prSet/>
      <dgm:spPr/>
      <dgm:t>
        <a:bodyPr/>
        <a:lstStyle/>
        <a:p>
          <a:endParaRPr lang="es-CO"/>
        </a:p>
      </dgm:t>
    </dgm:pt>
    <dgm:pt modelId="{6B1CEBE7-D590-4FCE-9348-3CD4B36AF269}" type="sibTrans" cxnId="{E98BB6CA-2261-4F4E-890A-653E042BD3E0}">
      <dgm:prSet/>
      <dgm:spPr/>
      <dgm:t>
        <a:bodyPr/>
        <a:lstStyle/>
        <a:p>
          <a:endParaRPr lang="es-CO"/>
        </a:p>
      </dgm:t>
    </dgm:pt>
    <dgm:pt modelId="{1B4459C4-B38F-4979-A202-56DC6282E095}">
      <dgm:prSet phldrT="[Texto]"/>
      <dgm:spPr>
        <a:solidFill>
          <a:schemeClr val="accent6">
            <a:lumMod val="20000"/>
            <a:lumOff val="80000"/>
          </a:schemeClr>
        </a:solidFill>
      </dgm:spPr>
      <dgm:t>
        <a:bodyPr/>
        <a:lstStyle/>
        <a:p>
          <a:r>
            <a:rPr lang="es-CO" dirty="0">
              <a:solidFill>
                <a:schemeClr val="tx1"/>
              </a:solidFill>
            </a:rPr>
            <a:t>Fortalecimiento de Capacidades Económicas</a:t>
          </a:r>
        </a:p>
      </dgm:t>
    </dgm:pt>
    <dgm:pt modelId="{92C5104D-A660-464C-A0B8-445354FB26E1}" type="parTrans" cxnId="{3487097E-EF35-4691-9AF5-F544059EFD6A}">
      <dgm:prSet/>
      <dgm:spPr/>
      <dgm:t>
        <a:bodyPr/>
        <a:lstStyle/>
        <a:p>
          <a:endParaRPr lang="es-CO"/>
        </a:p>
      </dgm:t>
    </dgm:pt>
    <dgm:pt modelId="{9E6C3039-1E09-4C1B-841D-95467BD7782A}" type="sibTrans" cxnId="{3487097E-EF35-4691-9AF5-F544059EFD6A}">
      <dgm:prSet/>
      <dgm:spPr/>
      <dgm:t>
        <a:bodyPr/>
        <a:lstStyle/>
        <a:p>
          <a:endParaRPr lang="es-CO"/>
        </a:p>
      </dgm:t>
    </dgm:pt>
    <dgm:pt modelId="{EC8AF305-B1D6-4FF2-85BE-A97362279859}">
      <dgm:prSet phldrT="[Texto]"/>
      <dgm:spPr/>
      <dgm:t>
        <a:bodyPr/>
        <a:lstStyle/>
        <a:p>
          <a:r>
            <a:rPr lang="es-CO" dirty="0">
              <a:solidFill>
                <a:schemeClr val="tx1"/>
              </a:solidFill>
            </a:rPr>
            <a:t>Promoción de la Reparación Integral</a:t>
          </a:r>
        </a:p>
      </dgm:t>
    </dgm:pt>
    <dgm:pt modelId="{DADCF0B7-8A00-4D7D-B522-5FB18EDBE3E0}" type="parTrans" cxnId="{A04D21EC-DC73-4D83-8017-185786B04FE5}">
      <dgm:prSet/>
      <dgm:spPr/>
      <dgm:t>
        <a:bodyPr/>
        <a:lstStyle/>
        <a:p>
          <a:endParaRPr lang="es-CO"/>
        </a:p>
      </dgm:t>
    </dgm:pt>
    <dgm:pt modelId="{D6B3719A-93BA-4A0C-9D87-170AC95E0832}" type="sibTrans" cxnId="{A04D21EC-DC73-4D83-8017-185786B04FE5}">
      <dgm:prSet/>
      <dgm:spPr/>
      <dgm:t>
        <a:bodyPr/>
        <a:lstStyle/>
        <a:p>
          <a:endParaRPr lang="es-CO"/>
        </a:p>
      </dgm:t>
    </dgm:pt>
    <dgm:pt modelId="{D10404DB-BAFA-4733-A9D6-16FE7DF1657B}">
      <dgm:prSet phldrT="[Texto]"/>
      <dgm:spPr/>
      <dgm:t>
        <a:bodyPr/>
        <a:lstStyle/>
        <a:p>
          <a:endParaRPr lang="es-CO" dirty="0"/>
        </a:p>
      </dgm:t>
    </dgm:pt>
    <dgm:pt modelId="{52FE48D5-E87C-4DE1-812E-FABF0A1469E8}" type="parTrans" cxnId="{1A999204-9A4A-4BC1-B567-AD3CC4E96C00}">
      <dgm:prSet/>
      <dgm:spPr/>
      <dgm:t>
        <a:bodyPr/>
        <a:lstStyle/>
        <a:p>
          <a:endParaRPr lang="es-CO"/>
        </a:p>
      </dgm:t>
    </dgm:pt>
    <dgm:pt modelId="{B5580E45-322B-4936-935B-1F16ED53CB86}" type="sibTrans" cxnId="{1A999204-9A4A-4BC1-B567-AD3CC4E96C00}">
      <dgm:prSet/>
      <dgm:spPr/>
      <dgm:t>
        <a:bodyPr/>
        <a:lstStyle/>
        <a:p>
          <a:endParaRPr lang="es-CO"/>
        </a:p>
      </dgm:t>
    </dgm:pt>
    <dgm:pt modelId="{A577D5E8-60AC-4779-B55E-6211A8560932}">
      <dgm:prSet phldrT="[Texto]"/>
      <dgm:spPr>
        <a:solidFill>
          <a:srgbClr val="FFC000"/>
        </a:solidFill>
      </dgm:spPr>
      <dgm:t>
        <a:bodyPr/>
        <a:lstStyle/>
        <a:p>
          <a:r>
            <a:rPr lang="es-CO" dirty="0">
              <a:solidFill>
                <a:schemeClr val="tx1"/>
              </a:solidFill>
            </a:rPr>
            <a:t>Incidencia Política y </a:t>
          </a:r>
          <a:r>
            <a:rPr lang="es-CO" dirty="0" err="1">
              <a:solidFill>
                <a:schemeClr val="tx1"/>
              </a:solidFill>
            </a:rPr>
            <a:t>Visibilización</a:t>
          </a:r>
          <a:endParaRPr lang="es-CO" dirty="0">
            <a:solidFill>
              <a:schemeClr val="tx1"/>
            </a:solidFill>
          </a:endParaRPr>
        </a:p>
      </dgm:t>
    </dgm:pt>
    <dgm:pt modelId="{38279989-73E6-4514-91F1-73BEC4AAB1D5}" type="parTrans" cxnId="{558FCA8B-C838-4FA1-9188-C3D4B615B12A}">
      <dgm:prSet/>
      <dgm:spPr/>
      <dgm:t>
        <a:bodyPr/>
        <a:lstStyle/>
        <a:p>
          <a:endParaRPr lang="es-CO"/>
        </a:p>
      </dgm:t>
    </dgm:pt>
    <dgm:pt modelId="{AA1DA4EC-C990-4E8B-AA2F-C1B9143D73AD}" type="sibTrans" cxnId="{558FCA8B-C838-4FA1-9188-C3D4B615B12A}">
      <dgm:prSet/>
      <dgm:spPr/>
      <dgm:t>
        <a:bodyPr/>
        <a:lstStyle/>
        <a:p>
          <a:endParaRPr lang="es-CO"/>
        </a:p>
      </dgm:t>
    </dgm:pt>
    <dgm:pt modelId="{09B37A45-7BC2-4EC4-A94C-1D2ECA6E03AB}">
      <dgm:prSet phldrT="[Texto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s-CO" dirty="0">
              <a:solidFill>
                <a:schemeClr val="tx1"/>
              </a:solidFill>
            </a:rPr>
            <a:t>Asesoría para la buena inversión de recursos</a:t>
          </a:r>
        </a:p>
      </dgm:t>
    </dgm:pt>
    <dgm:pt modelId="{4F08B0FB-25D1-410B-B87C-566D5710376C}" type="parTrans" cxnId="{15677E10-E18C-4E63-98D0-F581D2887511}">
      <dgm:prSet/>
      <dgm:spPr/>
      <dgm:t>
        <a:bodyPr/>
        <a:lstStyle/>
        <a:p>
          <a:endParaRPr lang="es-CO"/>
        </a:p>
      </dgm:t>
    </dgm:pt>
    <dgm:pt modelId="{E99E3AF8-C03F-4AFA-905B-4909E3AB0C74}" type="sibTrans" cxnId="{15677E10-E18C-4E63-98D0-F581D2887511}">
      <dgm:prSet/>
      <dgm:spPr/>
      <dgm:t>
        <a:bodyPr/>
        <a:lstStyle/>
        <a:p>
          <a:endParaRPr lang="es-CO"/>
        </a:p>
      </dgm:t>
    </dgm:pt>
    <dgm:pt modelId="{AE4AF318-BBB5-4B07-BD4C-EEFEC0F8CDB9}" type="pres">
      <dgm:prSet presAssocID="{795D734F-1A86-4FF7-9D29-26912F3B260A}" presName="theList" presStyleCnt="0">
        <dgm:presLayoutVars>
          <dgm:dir/>
          <dgm:animLvl val="lvl"/>
          <dgm:resizeHandles val="exact"/>
        </dgm:presLayoutVars>
      </dgm:prSet>
      <dgm:spPr/>
    </dgm:pt>
    <dgm:pt modelId="{0CB51C56-636A-4D68-B64F-9F1C838D4524}" type="pres">
      <dgm:prSet presAssocID="{F0001564-4614-4758-A938-67BF32EEE8C5}" presName="compNode" presStyleCnt="0"/>
      <dgm:spPr/>
    </dgm:pt>
    <dgm:pt modelId="{D42B3E3A-597E-4154-A1F3-C0995567ED2F}" type="pres">
      <dgm:prSet presAssocID="{F0001564-4614-4758-A938-67BF32EEE8C5}" presName="aNode" presStyleLbl="bgShp" presStyleIdx="0" presStyleCnt="3" custScaleY="93822"/>
      <dgm:spPr/>
    </dgm:pt>
    <dgm:pt modelId="{8F550298-E4C0-41DC-843A-B40A852378C1}" type="pres">
      <dgm:prSet presAssocID="{F0001564-4614-4758-A938-67BF32EEE8C5}" presName="textNode" presStyleLbl="bgShp" presStyleIdx="0" presStyleCnt="3"/>
      <dgm:spPr/>
    </dgm:pt>
    <dgm:pt modelId="{15D04327-B19C-4483-9BB9-C4774A4BD8F8}" type="pres">
      <dgm:prSet presAssocID="{F0001564-4614-4758-A938-67BF32EEE8C5}" presName="compChildNode" presStyleCnt="0"/>
      <dgm:spPr/>
    </dgm:pt>
    <dgm:pt modelId="{8E77918A-07CF-4F4E-8BB8-8221AE7EA92B}" type="pres">
      <dgm:prSet presAssocID="{F0001564-4614-4758-A938-67BF32EEE8C5}" presName="theInnerList" presStyleCnt="0"/>
      <dgm:spPr/>
    </dgm:pt>
    <dgm:pt modelId="{9A4008DE-A39E-4E92-B9B7-17A506F8944E}" type="pres">
      <dgm:prSet presAssocID="{5C2C660F-16B4-4D75-BDC5-465D45480C95}" presName="childNode" presStyleLbl="node1" presStyleIdx="0" presStyleCnt="6" custScaleY="314757" custLinFactY="-31492" custLinFactNeighborY="-100000">
        <dgm:presLayoutVars>
          <dgm:bulletEnabled val="1"/>
        </dgm:presLayoutVars>
      </dgm:prSet>
      <dgm:spPr/>
    </dgm:pt>
    <dgm:pt modelId="{DB715547-74F9-448B-85DB-2A4DD07C468D}" type="pres">
      <dgm:prSet presAssocID="{5C2C660F-16B4-4D75-BDC5-465D45480C95}" presName="aSpace2" presStyleCnt="0"/>
      <dgm:spPr/>
    </dgm:pt>
    <dgm:pt modelId="{6A37BECA-1351-4B5D-A88F-8B718821F188}" type="pres">
      <dgm:prSet presAssocID="{C3F4E3E9-5C0A-40F0-ACD3-4F760F4791B1}" presName="childNode" presStyleLbl="node1" presStyleIdx="1" presStyleCnt="6" custScaleY="323774" custLinFactY="-24560" custLinFactNeighborY="-100000">
        <dgm:presLayoutVars>
          <dgm:bulletEnabled val="1"/>
        </dgm:presLayoutVars>
      </dgm:prSet>
      <dgm:spPr/>
    </dgm:pt>
    <dgm:pt modelId="{CCEDE88A-3181-402B-B717-49FF8C383DB3}" type="pres">
      <dgm:prSet presAssocID="{F0001564-4614-4758-A938-67BF32EEE8C5}" presName="aSpace" presStyleCnt="0"/>
      <dgm:spPr/>
    </dgm:pt>
    <dgm:pt modelId="{B8E82678-EF79-4AF5-9F6F-56A5F2A34EC4}" type="pres">
      <dgm:prSet presAssocID="{36DFC257-696C-47EB-9038-767E8A28DEEA}" presName="compNode" presStyleCnt="0"/>
      <dgm:spPr/>
    </dgm:pt>
    <dgm:pt modelId="{5E47D98E-97D3-496A-AB60-4A498A837554}" type="pres">
      <dgm:prSet presAssocID="{36DFC257-696C-47EB-9038-767E8A28DEEA}" presName="aNode" presStyleLbl="bgShp" presStyleIdx="1" presStyleCnt="3" custScaleY="92655"/>
      <dgm:spPr/>
    </dgm:pt>
    <dgm:pt modelId="{B15DB958-C75B-4033-9D50-99FEA9614FAE}" type="pres">
      <dgm:prSet presAssocID="{36DFC257-696C-47EB-9038-767E8A28DEEA}" presName="textNode" presStyleLbl="bgShp" presStyleIdx="1" presStyleCnt="3"/>
      <dgm:spPr/>
    </dgm:pt>
    <dgm:pt modelId="{AAF2D93B-6C77-4F8A-9396-BD0CA5D634AA}" type="pres">
      <dgm:prSet presAssocID="{36DFC257-696C-47EB-9038-767E8A28DEEA}" presName="compChildNode" presStyleCnt="0"/>
      <dgm:spPr/>
    </dgm:pt>
    <dgm:pt modelId="{C3CAD2AB-509B-4DDB-8CC1-C23806B062A9}" type="pres">
      <dgm:prSet presAssocID="{36DFC257-696C-47EB-9038-767E8A28DEEA}" presName="theInnerList" presStyleCnt="0"/>
      <dgm:spPr/>
    </dgm:pt>
    <dgm:pt modelId="{93BA589C-F71A-4AA0-B759-26DE869D6F54}" type="pres">
      <dgm:prSet presAssocID="{1B4459C4-B38F-4979-A202-56DC6282E095}" presName="childNode" presStyleLbl="node1" presStyleIdx="2" presStyleCnt="6" custScaleY="165883" custLinFactNeighborX="1098" custLinFactNeighborY="-90516">
        <dgm:presLayoutVars>
          <dgm:bulletEnabled val="1"/>
        </dgm:presLayoutVars>
      </dgm:prSet>
      <dgm:spPr/>
    </dgm:pt>
    <dgm:pt modelId="{2B074B9F-9466-4DC9-A069-1B2699241191}" type="pres">
      <dgm:prSet presAssocID="{1B4459C4-B38F-4979-A202-56DC6282E095}" presName="aSpace2" presStyleCnt="0"/>
      <dgm:spPr/>
    </dgm:pt>
    <dgm:pt modelId="{F342CC07-17B8-407B-A998-CD847CCEDC6D}" type="pres">
      <dgm:prSet presAssocID="{EC8AF305-B1D6-4FF2-85BE-A97362279859}" presName="childNode" presStyleLbl="node1" presStyleIdx="3" presStyleCnt="6" custScaleY="160973" custLinFactY="-5426" custLinFactNeighborY="-100000">
        <dgm:presLayoutVars>
          <dgm:bulletEnabled val="1"/>
        </dgm:presLayoutVars>
      </dgm:prSet>
      <dgm:spPr/>
    </dgm:pt>
    <dgm:pt modelId="{F88BE937-4E84-4D4F-96BD-BD847F7DA482}" type="pres">
      <dgm:prSet presAssocID="{36DFC257-696C-47EB-9038-767E8A28DEEA}" presName="aSpace" presStyleCnt="0"/>
      <dgm:spPr/>
    </dgm:pt>
    <dgm:pt modelId="{3A308E83-7869-41BB-9D62-CDF381E6A406}" type="pres">
      <dgm:prSet presAssocID="{D10404DB-BAFA-4733-A9D6-16FE7DF1657B}" presName="compNode" presStyleCnt="0"/>
      <dgm:spPr/>
    </dgm:pt>
    <dgm:pt modelId="{69616623-E848-461D-BA8F-08B0153DC0C8}" type="pres">
      <dgm:prSet presAssocID="{D10404DB-BAFA-4733-A9D6-16FE7DF1657B}" presName="aNode" presStyleLbl="bgShp" presStyleIdx="2" presStyleCnt="3" custScaleY="93822"/>
      <dgm:spPr/>
    </dgm:pt>
    <dgm:pt modelId="{60169868-3071-4011-8D3D-9866B7A8E921}" type="pres">
      <dgm:prSet presAssocID="{D10404DB-BAFA-4733-A9D6-16FE7DF1657B}" presName="textNode" presStyleLbl="bgShp" presStyleIdx="2" presStyleCnt="3"/>
      <dgm:spPr/>
    </dgm:pt>
    <dgm:pt modelId="{28C8884A-B53A-44B1-9BD1-72E7230F3628}" type="pres">
      <dgm:prSet presAssocID="{D10404DB-BAFA-4733-A9D6-16FE7DF1657B}" presName="compChildNode" presStyleCnt="0"/>
      <dgm:spPr/>
    </dgm:pt>
    <dgm:pt modelId="{F3E25134-66EB-43C4-9C4D-1C7FB456334F}" type="pres">
      <dgm:prSet presAssocID="{D10404DB-BAFA-4733-A9D6-16FE7DF1657B}" presName="theInnerList" presStyleCnt="0"/>
      <dgm:spPr/>
    </dgm:pt>
    <dgm:pt modelId="{B82B3C36-626A-4037-9307-64E4BDE25C16}" type="pres">
      <dgm:prSet presAssocID="{A577D5E8-60AC-4779-B55E-6211A8560932}" presName="childNode" presStyleLbl="node1" presStyleIdx="4" presStyleCnt="6" custScaleY="151485" custLinFactY="-725" custLinFactNeighborX="1576" custLinFactNeighborY="-100000">
        <dgm:presLayoutVars>
          <dgm:bulletEnabled val="1"/>
        </dgm:presLayoutVars>
      </dgm:prSet>
      <dgm:spPr/>
    </dgm:pt>
    <dgm:pt modelId="{2FCC3889-FF85-410F-BC16-FF8FFBD61BAB}" type="pres">
      <dgm:prSet presAssocID="{A577D5E8-60AC-4779-B55E-6211A8560932}" presName="aSpace2" presStyleCnt="0"/>
      <dgm:spPr/>
    </dgm:pt>
    <dgm:pt modelId="{75F91DF6-BFA5-47C5-AB7B-D3713173DB43}" type="pres">
      <dgm:prSet presAssocID="{09B37A45-7BC2-4EC4-A94C-1D2ECA6E03AB}" presName="childNode" presStyleLbl="node1" presStyleIdx="5" presStyleCnt="6" custScaleY="164881" custLinFactY="-4641" custLinFactNeighborX="878" custLinFactNeighborY="-100000">
        <dgm:presLayoutVars>
          <dgm:bulletEnabled val="1"/>
        </dgm:presLayoutVars>
      </dgm:prSet>
      <dgm:spPr/>
    </dgm:pt>
  </dgm:ptLst>
  <dgm:cxnLst>
    <dgm:cxn modelId="{1A999204-9A4A-4BC1-B567-AD3CC4E96C00}" srcId="{795D734F-1A86-4FF7-9D29-26912F3B260A}" destId="{D10404DB-BAFA-4733-A9D6-16FE7DF1657B}" srcOrd="2" destOrd="0" parTransId="{52FE48D5-E87C-4DE1-812E-FABF0A1469E8}" sibTransId="{B5580E45-322B-4936-935B-1F16ED53CB86}"/>
    <dgm:cxn modelId="{15677E10-E18C-4E63-98D0-F581D2887511}" srcId="{D10404DB-BAFA-4733-A9D6-16FE7DF1657B}" destId="{09B37A45-7BC2-4EC4-A94C-1D2ECA6E03AB}" srcOrd="1" destOrd="0" parTransId="{4F08B0FB-25D1-410B-B87C-566D5710376C}" sibTransId="{E99E3AF8-C03F-4AFA-905B-4909E3AB0C74}"/>
    <dgm:cxn modelId="{5C67472A-0227-4939-B3EB-437B23216E48}" type="presOf" srcId="{F0001564-4614-4758-A938-67BF32EEE8C5}" destId="{D42B3E3A-597E-4154-A1F3-C0995567ED2F}" srcOrd="0" destOrd="0" presId="urn:microsoft.com/office/officeart/2005/8/layout/lProcess2"/>
    <dgm:cxn modelId="{142F5030-8BDF-42D1-AB76-FF5B8BACB8CD}" type="presOf" srcId="{36DFC257-696C-47EB-9038-767E8A28DEEA}" destId="{5E47D98E-97D3-496A-AB60-4A498A837554}" srcOrd="0" destOrd="0" presId="urn:microsoft.com/office/officeart/2005/8/layout/lProcess2"/>
    <dgm:cxn modelId="{C5B72161-E352-492C-8221-5FCA1F235657}" type="presOf" srcId="{D10404DB-BAFA-4733-A9D6-16FE7DF1657B}" destId="{69616623-E848-461D-BA8F-08B0153DC0C8}" srcOrd="0" destOrd="0" presId="urn:microsoft.com/office/officeart/2005/8/layout/lProcess2"/>
    <dgm:cxn modelId="{7CA36F45-333F-4CB5-8686-7ED52B6EC020}" srcId="{795D734F-1A86-4FF7-9D29-26912F3B260A}" destId="{F0001564-4614-4758-A938-67BF32EEE8C5}" srcOrd="0" destOrd="0" parTransId="{66335857-06D2-4E1C-A066-B16645EC2E76}" sibTransId="{B966477E-8921-4063-9426-F5ABE6712D5E}"/>
    <dgm:cxn modelId="{18FB7A67-689C-47A1-B398-B433803F602C}" type="presOf" srcId="{F0001564-4614-4758-A938-67BF32EEE8C5}" destId="{8F550298-E4C0-41DC-843A-B40A852378C1}" srcOrd="1" destOrd="0" presId="urn:microsoft.com/office/officeart/2005/8/layout/lProcess2"/>
    <dgm:cxn modelId="{FA8B354D-D903-4B44-858F-EEEA742B7702}" type="presOf" srcId="{09B37A45-7BC2-4EC4-A94C-1D2ECA6E03AB}" destId="{75F91DF6-BFA5-47C5-AB7B-D3713173DB43}" srcOrd="0" destOrd="0" presId="urn:microsoft.com/office/officeart/2005/8/layout/lProcess2"/>
    <dgm:cxn modelId="{D4FBF474-0F76-4960-9824-B7F6B8716CD6}" srcId="{F0001564-4614-4758-A938-67BF32EEE8C5}" destId="{C3F4E3E9-5C0A-40F0-ACD3-4F760F4791B1}" srcOrd="1" destOrd="0" parTransId="{297B08CB-0C39-4108-86FF-3D691887EE36}" sibTransId="{ED9FEB4C-22EC-47CB-8689-0BF1078531A2}"/>
    <dgm:cxn modelId="{3487097E-EF35-4691-9AF5-F544059EFD6A}" srcId="{36DFC257-696C-47EB-9038-767E8A28DEEA}" destId="{1B4459C4-B38F-4979-A202-56DC6282E095}" srcOrd="0" destOrd="0" parTransId="{92C5104D-A660-464C-A0B8-445354FB26E1}" sibTransId="{9E6C3039-1E09-4C1B-841D-95467BD7782A}"/>
    <dgm:cxn modelId="{558FCA8B-C838-4FA1-9188-C3D4B615B12A}" srcId="{D10404DB-BAFA-4733-A9D6-16FE7DF1657B}" destId="{A577D5E8-60AC-4779-B55E-6211A8560932}" srcOrd="0" destOrd="0" parTransId="{38279989-73E6-4514-91F1-73BEC4AAB1D5}" sibTransId="{AA1DA4EC-C990-4E8B-AA2F-C1B9143D73AD}"/>
    <dgm:cxn modelId="{4C06B5A5-2082-447C-9C0F-D573337FA975}" type="presOf" srcId="{5C2C660F-16B4-4D75-BDC5-465D45480C95}" destId="{9A4008DE-A39E-4E92-B9B7-17A506F8944E}" srcOrd="0" destOrd="0" presId="urn:microsoft.com/office/officeart/2005/8/layout/lProcess2"/>
    <dgm:cxn modelId="{9331FFB4-F9A5-4E59-BAE1-8CA2BE5E2EC6}" type="presOf" srcId="{EC8AF305-B1D6-4FF2-85BE-A97362279859}" destId="{F342CC07-17B8-407B-A998-CD847CCEDC6D}" srcOrd="0" destOrd="0" presId="urn:microsoft.com/office/officeart/2005/8/layout/lProcess2"/>
    <dgm:cxn modelId="{91E08DB8-C4A8-4F43-AEF7-98DF428B4930}" type="presOf" srcId="{A577D5E8-60AC-4779-B55E-6211A8560932}" destId="{B82B3C36-626A-4037-9307-64E4BDE25C16}" srcOrd="0" destOrd="0" presId="urn:microsoft.com/office/officeart/2005/8/layout/lProcess2"/>
    <dgm:cxn modelId="{EBC566C0-265C-4EF2-B623-9BA65C4F195F}" type="presOf" srcId="{1B4459C4-B38F-4979-A202-56DC6282E095}" destId="{93BA589C-F71A-4AA0-B759-26DE869D6F54}" srcOrd="0" destOrd="0" presId="urn:microsoft.com/office/officeart/2005/8/layout/lProcess2"/>
    <dgm:cxn modelId="{E98BB6CA-2261-4F4E-890A-653E042BD3E0}" srcId="{795D734F-1A86-4FF7-9D29-26912F3B260A}" destId="{36DFC257-696C-47EB-9038-767E8A28DEEA}" srcOrd="1" destOrd="0" parTransId="{B3B68752-1D69-48D1-B4F1-8AAF8E3AE74E}" sibTransId="{6B1CEBE7-D590-4FCE-9348-3CD4B36AF269}"/>
    <dgm:cxn modelId="{461C1CCB-8E47-4E7D-ABD9-7863D601A70C}" type="presOf" srcId="{36DFC257-696C-47EB-9038-767E8A28DEEA}" destId="{B15DB958-C75B-4033-9D50-99FEA9614FAE}" srcOrd="1" destOrd="0" presId="urn:microsoft.com/office/officeart/2005/8/layout/lProcess2"/>
    <dgm:cxn modelId="{6247C6DF-A0E5-46F5-8606-7CC8AAA69F5D}" srcId="{F0001564-4614-4758-A938-67BF32EEE8C5}" destId="{5C2C660F-16B4-4D75-BDC5-465D45480C95}" srcOrd="0" destOrd="0" parTransId="{C14025B1-0499-4661-8CCA-0BDFBB29D5ED}" sibTransId="{5660EC9C-53E3-4C01-A893-00D92A7A8FF1}"/>
    <dgm:cxn modelId="{A04D21EC-DC73-4D83-8017-185786B04FE5}" srcId="{36DFC257-696C-47EB-9038-767E8A28DEEA}" destId="{EC8AF305-B1D6-4FF2-85BE-A97362279859}" srcOrd="1" destOrd="0" parTransId="{DADCF0B7-8A00-4D7D-B522-5FB18EDBE3E0}" sibTransId="{D6B3719A-93BA-4A0C-9D87-170AC95E0832}"/>
    <dgm:cxn modelId="{37BCB9F0-6882-4B20-BDDB-98EC0FC5D13F}" type="presOf" srcId="{D10404DB-BAFA-4733-A9D6-16FE7DF1657B}" destId="{60169868-3071-4011-8D3D-9866B7A8E921}" srcOrd="1" destOrd="0" presId="urn:microsoft.com/office/officeart/2005/8/layout/lProcess2"/>
    <dgm:cxn modelId="{5134D4F5-C14F-4514-80A7-94DD5E935734}" type="presOf" srcId="{795D734F-1A86-4FF7-9D29-26912F3B260A}" destId="{AE4AF318-BBB5-4B07-BD4C-EEFEC0F8CDB9}" srcOrd="0" destOrd="0" presId="urn:microsoft.com/office/officeart/2005/8/layout/lProcess2"/>
    <dgm:cxn modelId="{37A5A6FE-A6F4-475D-B70B-BA446172B611}" type="presOf" srcId="{C3F4E3E9-5C0A-40F0-ACD3-4F760F4791B1}" destId="{6A37BECA-1351-4B5D-A88F-8B718821F188}" srcOrd="0" destOrd="0" presId="urn:microsoft.com/office/officeart/2005/8/layout/lProcess2"/>
    <dgm:cxn modelId="{82534D5D-E7B0-429A-A91E-76DB4F34CDCE}" type="presParOf" srcId="{AE4AF318-BBB5-4B07-BD4C-EEFEC0F8CDB9}" destId="{0CB51C56-636A-4D68-B64F-9F1C838D4524}" srcOrd="0" destOrd="0" presId="urn:microsoft.com/office/officeart/2005/8/layout/lProcess2"/>
    <dgm:cxn modelId="{A0EB50A5-9D6F-49DD-81FD-C7BA9D4F62AF}" type="presParOf" srcId="{0CB51C56-636A-4D68-B64F-9F1C838D4524}" destId="{D42B3E3A-597E-4154-A1F3-C0995567ED2F}" srcOrd="0" destOrd="0" presId="urn:microsoft.com/office/officeart/2005/8/layout/lProcess2"/>
    <dgm:cxn modelId="{01FF1EB6-04D3-4516-9BFB-5F379CEE56C1}" type="presParOf" srcId="{0CB51C56-636A-4D68-B64F-9F1C838D4524}" destId="{8F550298-E4C0-41DC-843A-B40A852378C1}" srcOrd="1" destOrd="0" presId="urn:microsoft.com/office/officeart/2005/8/layout/lProcess2"/>
    <dgm:cxn modelId="{5A0BC2B3-8F59-416D-B429-B3612A425BB5}" type="presParOf" srcId="{0CB51C56-636A-4D68-B64F-9F1C838D4524}" destId="{15D04327-B19C-4483-9BB9-C4774A4BD8F8}" srcOrd="2" destOrd="0" presId="urn:microsoft.com/office/officeart/2005/8/layout/lProcess2"/>
    <dgm:cxn modelId="{EF1DEC15-1764-4859-8F07-989C0BFB4D4D}" type="presParOf" srcId="{15D04327-B19C-4483-9BB9-C4774A4BD8F8}" destId="{8E77918A-07CF-4F4E-8BB8-8221AE7EA92B}" srcOrd="0" destOrd="0" presId="urn:microsoft.com/office/officeart/2005/8/layout/lProcess2"/>
    <dgm:cxn modelId="{662117B0-E6E9-472C-BCCB-E812A9ED9107}" type="presParOf" srcId="{8E77918A-07CF-4F4E-8BB8-8221AE7EA92B}" destId="{9A4008DE-A39E-4E92-B9B7-17A506F8944E}" srcOrd="0" destOrd="0" presId="urn:microsoft.com/office/officeart/2005/8/layout/lProcess2"/>
    <dgm:cxn modelId="{22DB703D-F075-44EE-A3FF-701778BD7DE7}" type="presParOf" srcId="{8E77918A-07CF-4F4E-8BB8-8221AE7EA92B}" destId="{DB715547-74F9-448B-85DB-2A4DD07C468D}" srcOrd="1" destOrd="0" presId="urn:microsoft.com/office/officeart/2005/8/layout/lProcess2"/>
    <dgm:cxn modelId="{5547D1A6-51AB-48CE-B4B7-F0D90395DAFC}" type="presParOf" srcId="{8E77918A-07CF-4F4E-8BB8-8221AE7EA92B}" destId="{6A37BECA-1351-4B5D-A88F-8B718821F188}" srcOrd="2" destOrd="0" presId="urn:microsoft.com/office/officeart/2005/8/layout/lProcess2"/>
    <dgm:cxn modelId="{F5275D4F-8F05-43DC-9B7A-64DCC6B77F27}" type="presParOf" srcId="{AE4AF318-BBB5-4B07-BD4C-EEFEC0F8CDB9}" destId="{CCEDE88A-3181-402B-B717-49FF8C383DB3}" srcOrd="1" destOrd="0" presId="urn:microsoft.com/office/officeart/2005/8/layout/lProcess2"/>
    <dgm:cxn modelId="{DEB3BC7A-5A56-46B0-B1C4-B552E72994EE}" type="presParOf" srcId="{AE4AF318-BBB5-4B07-BD4C-EEFEC0F8CDB9}" destId="{B8E82678-EF79-4AF5-9F6F-56A5F2A34EC4}" srcOrd="2" destOrd="0" presId="urn:microsoft.com/office/officeart/2005/8/layout/lProcess2"/>
    <dgm:cxn modelId="{8A0E69E9-F752-4A48-9C0D-DCD90E1D8846}" type="presParOf" srcId="{B8E82678-EF79-4AF5-9F6F-56A5F2A34EC4}" destId="{5E47D98E-97D3-496A-AB60-4A498A837554}" srcOrd="0" destOrd="0" presId="urn:microsoft.com/office/officeart/2005/8/layout/lProcess2"/>
    <dgm:cxn modelId="{0407C762-1BDA-4F87-B4DF-D07304340A8F}" type="presParOf" srcId="{B8E82678-EF79-4AF5-9F6F-56A5F2A34EC4}" destId="{B15DB958-C75B-4033-9D50-99FEA9614FAE}" srcOrd="1" destOrd="0" presId="urn:microsoft.com/office/officeart/2005/8/layout/lProcess2"/>
    <dgm:cxn modelId="{15D3CB8A-C5F6-439A-AB59-31668AEA5F4C}" type="presParOf" srcId="{B8E82678-EF79-4AF5-9F6F-56A5F2A34EC4}" destId="{AAF2D93B-6C77-4F8A-9396-BD0CA5D634AA}" srcOrd="2" destOrd="0" presId="urn:microsoft.com/office/officeart/2005/8/layout/lProcess2"/>
    <dgm:cxn modelId="{B8950865-B0DB-4305-A7EB-8FD77A92FCC7}" type="presParOf" srcId="{AAF2D93B-6C77-4F8A-9396-BD0CA5D634AA}" destId="{C3CAD2AB-509B-4DDB-8CC1-C23806B062A9}" srcOrd="0" destOrd="0" presId="urn:microsoft.com/office/officeart/2005/8/layout/lProcess2"/>
    <dgm:cxn modelId="{400FB873-3EBC-4957-9CCD-E2838592CEFD}" type="presParOf" srcId="{C3CAD2AB-509B-4DDB-8CC1-C23806B062A9}" destId="{93BA589C-F71A-4AA0-B759-26DE869D6F54}" srcOrd="0" destOrd="0" presId="urn:microsoft.com/office/officeart/2005/8/layout/lProcess2"/>
    <dgm:cxn modelId="{FD13F863-A629-49DC-9C62-6E02FA447124}" type="presParOf" srcId="{C3CAD2AB-509B-4DDB-8CC1-C23806B062A9}" destId="{2B074B9F-9466-4DC9-A069-1B2699241191}" srcOrd="1" destOrd="0" presId="urn:microsoft.com/office/officeart/2005/8/layout/lProcess2"/>
    <dgm:cxn modelId="{5919F943-38FE-4C4F-9F66-416EE1F39538}" type="presParOf" srcId="{C3CAD2AB-509B-4DDB-8CC1-C23806B062A9}" destId="{F342CC07-17B8-407B-A998-CD847CCEDC6D}" srcOrd="2" destOrd="0" presId="urn:microsoft.com/office/officeart/2005/8/layout/lProcess2"/>
    <dgm:cxn modelId="{56D5D7F8-FED7-4F81-92E9-C71BCC157D53}" type="presParOf" srcId="{AE4AF318-BBB5-4B07-BD4C-EEFEC0F8CDB9}" destId="{F88BE937-4E84-4D4F-96BD-BD847F7DA482}" srcOrd="3" destOrd="0" presId="urn:microsoft.com/office/officeart/2005/8/layout/lProcess2"/>
    <dgm:cxn modelId="{95251995-90B5-4BBF-808B-168818CFE642}" type="presParOf" srcId="{AE4AF318-BBB5-4B07-BD4C-EEFEC0F8CDB9}" destId="{3A308E83-7869-41BB-9D62-CDF381E6A406}" srcOrd="4" destOrd="0" presId="urn:microsoft.com/office/officeart/2005/8/layout/lProcess2"/>
    <dgm:cxn modelId="{7BC80700-0812-4A55-8EF4-2CB091DF3F62}" type="presParOf" srcId="{3A308E83-7869-41BB-9D62-CDF381E6A406}" destId="{69616623-E848-461D-BA8F-08B0153DC0C8}" srcOrd="0" destOrd="0" presId="urn:microsoft.com/office/officeart/2005/8/layout/lProcess2"/>
    <dgm:cxn modelId="{A9B3BB4F-DF2A-4598-92EC-35060CA3CCC1}" type="presParOf" srcId="{3A308E83-7869-41BB-9D62-CDF381E6A406}" destId="{60169868-3071-4011-8D3D-9866B7A8E921}" srcOrd="1" destOrd="0" presId="urn:microsoft.com/office/officeart/2005/8/layout/lProcess2"/>
    <dgm:cxn modelId="{11212CBF-8CB1-41AE-BA8E-EDB68DB77ED4}" type="presParOf" srcId="{3A308E83-7869-41BB-9D62-CDF381E6A406}" destId="{28C8884A-B53A-44B1-9BD1-72E7230F3628}" srcOrd="2" destOrd="0" presId="urn:microsoft.com/office/officeart/2005/8/layout/lProcess2"/>
    <dgm:cxn modelId="{3AB2E9E6-DA2D-4AB4-AF8C-5425BEACC9ED}" type="presParOf" srcId="{28C8884A-B53A-44B1-9BD1-72E7230F3628}" destId="{F3E25134-66EB-43C4-9C4D-1C7FB456334F}" srcOrd="0" destOrd="0" presId="urn:microsoft.com/office/officeart/2005/8/layout/lProcess2"/>
    <dgm:cxn modelId="{D1FF4BE5-1240-41CD-A45B-B0070FCDEF2D}" type="presParOf" srcId="{F3E25134-66EB-43C4-9C4D-1C7FB456334F}" destId="{B82B3C36-626A-4037-9307-64E4BDE25C16}" srcOrd="0" destOrd="0" presId="urn:microsoft.com/office/officeart/2005/8/layout/lProcess2"/>
    <dgm:cxn modelId="{0A8B311B-42F9-40FA-965D-FB53FF37440E}" type="presParOf" srcId="{F3E25134-66EB-43C4-9C4D-1C7FB456334F}" destId="{2FCC3889-FF85-410F-BC16-FF8FFBD61BAB}" srcOrd="1" destOrd="0" presId="urn:microsoft.com/office/officeart/2005/8/layout/lProcess2"/>
    <dgm:cxn modelId="{E2CA1B3E-26FC-40DE-81D3-2F9240CBF521}" type="presParOf" srcId="{F3E25134-66EB-43C4-9C4D-1C7FB456334F}" destId="{75F91DF6-BFA5-47C5-AB7B-D3713173DB43}" srcOrd="2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B180E04E-0087-4D8B-BE7E-85F15C580999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</dgm:pt>
    <dgm:pt modelId="{72EE6898-6EFF-4370-9D28-D009A5F1637B}">
      <dgm:prSet phldrT="[Texto]"/>
      <dgm:spPr/>
      <dgm:t>
        <a:bodyPr/>
        <a:lstStyle/>
        <a:p>
          <a:r>
            <a:rPr lang="es-CO" dirty="0"/>
            <a:t>.</a:t>
          </a:r>
        </a:p>
      </dgm:t>
    </dgm:pt>
    <dgm:pt modelId="{64DB4731-9ED6-46A7-A72D-43BF5DB41791}" type="parTrans" cxnId="{757452A2-1219-485A-BF21-25F389285AAA}">
      <dgm:prSet/>
      <dgm:spPr/>
      <dgm:t>
        <a:bodyPr/>
        <a:lstStyle/>
        <a:p>
          <a:endParaRPr lang="es-CO"/>
        </a:p>
      </dgm:t>
    </dgm:pt>
    <dgm:pt modelId="{7368F3F8-8DC1-414C-92FF-74C78FF82751}" type="sibTrans" cxnId="{757452A2-1219-485A-BF21-25F389285AAA}">
      <dgm:prSet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8000" r="-38000"/>
          </a:stretch>
        </a:blipFill>
      </dgm:spPr>
      <dgm:t>
        <a:bodyPr/>
        <a:lstStyle/>
        <a:p>
          <a:endParaRPr lang="es-CO"/>
        </a:p>
      </dgm:t>
    </dgm:pt>
    <dgm:pt modelId="{0ADAF728-60B0-4520-BA2F-811BBE0F82A6}" type="pres">
      <dgm:prSet presAssocID="{B180E04E-0087-4D8B-BE7E-85F15C580999}" presName="Name0" presStyleCnt="0">
        <dgm:presLayoutVars>
          <dgm:chMax val="7"/>
          <dgm:chPref val="7"/>
          <dgm:dir/>
        </dgm:presLayoutVars>
      </dgm:prSet>
      <dgm:spPr/>
    </dgm:pt>
    <dgm:pt modelId="{1C040A2D-902F-43EB-85F1-07BA6EDB39B6}" type="pres">
      <dgm:prSet presAssocID="{B180E04E-0087-4D8B-BE7E-85F15C580999}" presName="Name1" presStyleCnt="0"/>
      <dgm:spPr/>
    </dgm:pt>
    <dgm:pt modelId="{3FA2BE11-4FE2-4F84-81F3-C6E925706D9E}" type="pres">
      <dgm:prSet presAssocID="{7368F3F8-8DC1-414C-92FF-74C78FF82751}" presName="picture_1" presStyleCnt="0"/>
      <dgm:spPr/>
    </dgm:pt>
    <dgm:pt modelId="{F13D37B5-FF2D-4B52-93BB-5BE1076CC2E6}" type="pres">
      <dgm:prSet presAssocID="{7368F3F8-8DC1-414C-92FF-74C78FF82751}" presName="pictureRepeatNode" presStyleLbl="alignImgPlace1" presStyleIdx="0" presStyleCnt="1" custScaleX="127626" custScaleY="117290" custLinFactNeighborX="-5772" custLinFactNeighborY="-1134"/>
      <dgm:spPr/>
    </dgm:pt>
    <dgm:pt modelId="{80EB693F-4C4F-4EC6-BD37-060967CD5982}" type="pres">
      <dgm:prSet presAssocID="{72EE6898-6EFF-4370-9D28-D009A5F1637B}" presName="text_1" presStyleLbl="node1" presStyleIdx="0" presStyleCnt="0" custLinFactX="-7515" custLinFactNeighborX="-100000" custLinFactNeighborY="48105">
        <dgm:presLayoutVars>
          <dgm:bulletEnabled val="1"/>
        </dgm:presLayoutVars>
      </dgm:prSet>
      <dgm:spPr/>
    </dgm:pt>
  </dgm:ptLst>
  <dgm:cxnLst>
    <dgm:cxn modelId="{EB039322-6FAF-4C3A-BA71-BF3429113657}" type="presOf" srcId="{7368F3F8-8DC1-414C-92FF-74C78FF82751}" destId="{F13D37B5-FF2D-4B52-93BB-5BE1076CC2E6}" srcOrd="0" destOrd="0" presId="urn:microsoft.com/office/officeart/2008/layout/CircularPictureCallout"/>
    <dgm:cxn modelId="{D9797C9A-EEF6-47E2-AB6B-F6AB8A920F6B}" type="presOf" srcId="{B180E04E-0087-4D8B-BE7E-85F15C580999}" destId="{0ADAF728-60B0-4520-BA2F-811BBE0F82A6}" srcOrd="0" destOrd="0" presId="urn:microsoft.com/office/officeart/2008/layout/CircularPictureCallout"/>
    <dgm:cxn modelId="{EFA8859C-BF1C-4D65-B136-8783CB33F772}" type="presOf" srcId="{72EE6898-6EFF-4370-9D28-D009A5F1637B}" destId="{80EB693F-4C4F-4EC6-BD37-060967CD5982}" srcOrd="0" destOrd="0" presId="urn:microsoft.com/office/officeart/2008/layout/CircularPictureCallout"/>
    <dgm:cxn modelId="{757452A2-1219-485A-BF21-25F389285AAA}" srcId="{B180E04E-0087-4D8B-BE7E-85F15C580999}" destId="{72EE6898-6EFF-4370-9D28-D009A5F1637B}" srcOrd="0" destOrd="0" parTransId="{64DB4731-9ED6-46A7-A72D-43BF5DB41791}" sibTransId="{7368F3F8-8DC1-414C-92FF-74C78FF82751}"/>
    <dgm:cxn modelId="{F6D2F1B0-A8F5-45B3-8155-45B3282DA2D0}" type="presParOf" srcId="{0ADAF728-60B0-4520-BA2F-811BBE0F82A6}" destId="{1C040A2D-902F-43EB-85F1-07BA6EDB39B6}" srcOrd="0" destOrd="0" presId="urn:microsoft.com/office/officeart/2008/layout/CircularPictureCallout"/>
    <dgm:cxn modelId="{C85392CD-2D4D-49AC-A856-80EE6837F2AB}" type="presParOf" srcId="{1C040A2D-902F-43EB-85F1-07BA6EDB39B6}" destId="{3FA2BE11-4FE2-4F84-81F3-C6E925706D9E}" srcOrd="0" destOrd="0" presId="urn:microsoft.com/office/officeart/2008/layout/CircularPictureCallout"/>
    <dgm:cxn modelId="{C9714F5E-DD5F-47D0-8605-FD39BA60EB1E}" type="presParOf" srcId="{3FA2BE11-4FE2-4F84-81F3-C6E925706D9E}" destId="{F13D37B5-FF2D-4B52-93BB-5BE1076CC2E6}" srcOrd="0" destOrd="0" presId="urn:microsoft.com/office/officeart/2008/layout/CircularPictureCallout"/>
    <dgm:cxn modelId="{B43381A6-A445-40E2-9CAE-B611816535F5}" type="presParOf" srcId="{1C040A2D-902F-43EB-85F1-07BA6EDB39B6}" destId="{80EB693F-4C4F-4EC6-BD37-060967CD5982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D419D130-3AD2-4B43-BA5B-DFF7C7C45D0D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</dgm:pt>
    <dgm:pt modelId="{2316A403-1822-4779-A5E1-3BE066903755}">
      <dgm:prSet phldrT="[Texto]"/>
      <dgm:spPr/>
      <dgm:t>
        <a:bodyPr/>
        <a:lstStyle/>
        <a:p>
          <a:r>
            <a:rPr lang="es-CO" dirty="0"/>
            <a:t>.</a:t>
          </a:r>
        </a:p>
      </dgm:t>
    </dgm:pt>
    <dgm:pt modelId="{BE8F0A08-932E-4E7C-B22F-6E9D6343BAA7}" type="sibTrans" cxnId="{B3C679D4-E8B2-4774-A5CA-253C33853075}">
      <dgm:prSet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</dgm:spPr>
      <dgm:t>
        <a:bodyPr/>
        <a:lstStyle/>
        <a:p>
          <a:endParaRPr lang="es-CO"/>
        </a:p>
      </dgm:t>
    </dgm:pt>
    <dgm:pt modelId="{CFD25AC1-7E77-4F0A-A64E-FF4E18838037}" type="parTrans" cxnId="{B3C679D4-E8B2-4774-A5CA-253C33853075}">
      <dgm:prSet/>
      <dgm:spPr/>
      <dgm:t>
        <a:bodyPr/>
        <a:lstStyle/>
        <a:p>
          <a:endParaRPr lang="es-CO"/>
        </a:p>
      </dgm:t>
    </dgm:pt>
    <dgm:pt modelId="{9B7FD521-3DC0-4D83-B1AE-CAE6626DB137}" type="pres">
      <dgm:prSet presAssocID="{D419D130-3AD2-4B43-BA5B-DFF7C7C45D0D}" presName="Name0" presStyleCnt="0">
        <dgm:presLayoutVars>
          <dgm:chMax val="7"/>
          <dgm:chPref val="7"/>
          <dgm:dir/>
        </dgm:presLayoutVars>
      </dgm:prSet>
      <dgm:spPr/>
    </dgm:pt>
    <dgm:pt modelId="{2C3C9752-0821-461D-9F03-0E50883B251D}" type="pres">
      <dgm:prSet presAssocID="{D419D130-3AD2-4B43-BA5B-DFF7C7C45D0D}" presName="Name1" presStyleCnt="0"/>
      <dgm:spPr/>
    </dgm:pt>
    <dgm:pt modelId="{6AEBA78C-A60B-4D3C-A3D2-C67B61AA40AD}" type="pres">
      <dgm:prSet presAssocID="{BE8F0A08-932E-4E7C-B22F-6E9D6343BAA7}" presName="picture_1" presStyleCnt="0"/>
      <dgm:spPr/>
    </dgm:pt>
    <dgm:pt modelId="{649B596D-F31B-46E5-A43F-86697258F2C1}" type="pres">
      <dgm:prSet presAssocID="{BE8F0A08-932E-4E7C-B22F-6E9D6343BAA7}" presName="pictureRepeatNode" presStyleLbl="alignImgPlace1" presStyleIdx="0" presStyleCnt="1" custScaleX="160299" custScaleY="158616" custLinFactNeighborX="-11196" custLinFactNeighborY="-4976"/>
      <dgm:spPr/>
    </dgm:pt>
    <dgm:pt modelId="{9C4E4B87-385E-4893-95AB-1F4FC079466C}" type="pres">
      <dgm:prSet presAssocID="{2316A403-1822-4779-A5E1-3BE066903755}" presName="text_1" presStyleLbl="node1" presStyleIdx="0" presStyleCnt="0" custLinFactX="1270" custLinFactY="-100000" custLinFactNeighborX="100000" custLinFactNeighborY="-144857">
        <dgm:presLayoutVars>
          <dgm:bulletEnabled val="1"/>
        </dgm:presLayoutVars>
      </dgm:prSet>
      <dgm:spPr/>
    </dgm:pt>
  </dgm:ptLst>
  <dgm:cxnLst>
    <dgm:cxn modelId="{34509C13-9151-4689-B504-F81E3AB5EA4B}" type="presOf" srcId="{D419D130-3AD2-4B43-BA5B-DFF7C7C45D0D}" destId="{9B7FD521-3DC0-4D83-B1AE-CAE6626DB137}" srcOrd="0" destOrd="0" presId="urn:microsoft.com/office/officeart/2008/layout/CircularPictureCallout"/>
    <dgm:cxn modelId="{2BE04379-DADC-47EF-9C36-64551269B756}" type="presOf" srcId="{BE8F0A08-932E-4E7C-B22F-6E9D6343BAA7}" destId="{649B596D-F31B-46E5-A43F-86697258F2C1}" srcOrd="0" destOrd="0" presId="urn:microsoft.com/office/officeart/2008/layout/CircularPictureCallout"/>
    <dgm:cxn modelId="{5D5286A2-331C-4938-8202-AE2BF9DF7C3D}" type="presOf" srcId="{2316A403-1822-4779-A5E1-3BE066903755}" destId="{9C4E4B87-385E-4893-95AB-1F4FC079466C}" srcOrd="0" destOrd="0" presId="urn:microsoft.com/office/officeart/2008/layout/CircularPictureCallout"/>
    <dgm:cxn modelId="{B3C679D4-E8B2-4774-A5CA-253C33853075}" srcId="{D419D130-3AD2-4B43-BA5B-DFF7C7C45D0D}" destId="{2316A403-1822-4779-A5E1-3BE066903755}" srcOrd="0" destOrd="0" parTransId="{CFD25AC1-7E77-4F0A-A64E-FF4E18838037}" sibTransId="{BE8F0A08-932E-4E7C-B22F-6E9D6343BAA7}"/>
    <dgm:cxn modelId="{05FA4560-66EC-433D-80BA-2EB87E5D3C8F}" type="presParOf" srcId="{9B7FD521-3DC0-4D83-B1AE-CAE6626DB137}" destId="{2C3C9752-0821-461D-9F03-0E50883B251D}" srcOrd="0" destOrd="0" presId="urn:microsoft.com/office/officeart/2008/layout/CircularPictureCallout"/>
    <dgm:cxn modelId="{D65739AC-ADF8-4826-AE92-D09C9FF555BA}" type="presParOf" srcId="{2C3C9752-0821-461D-9F03-0E50883B251D}" destId="{6AEBA78C-A60B-4D3C-A3D2-C67B61AA40AD}" srcOrd="0" destOrd="0" presId="urn:microsoft.com/office/officeart/2008/layout/CircularPictureCallout"/>
    <dgm:cxn modelId="{C9082A73-A883-4742-A788-169678DFCF26}" type="presParOf" srcId="{6AEBA78C-A60B-4D3C-A3D2-C67B61AA40AD}" destId="{649B596D-F31B-46E5-A43F-86697258F2C1}" srcOrd="0" destOrd="0" presId="urn:microsoft.com/office/officeart/2008/layout/CircularPictureCallout"/>
    <dgm:cxn modelId="{87B3332A-C699-4FE0-B8B3-B254196427A8}" type="presParOf" srcId="{2C3C9752-0821-461D-9F03-0E50883B251D}" destId="{9C4E4B87-385E-4893-95AB-1F4FC079466C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1BF0E91C-314E-4E75-A56A-D65DBB6FFDF1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</dgm:pt>
    <dgm:pt modelId="{CB5B8030-9876-43BE-9658-F6C9150E2594}">
      <dgm:prSet phldrT="[Texto]"/>
      <dgm:spPr/>
      <dgm:t>
        <a:bodyPr/>
        <a:lstStyle/>
        <a:p>
          <a:r>
            <a:rPr lang="es-CO" dirty="0"/>
            <a:t>.</a:t>
          </a:r>
        </a:p>
      </dgm:t>
    </dgm:pt>
    <dgm:pt modelId="{B2795FBF-33C0-49AD-A667-A8A322CECF2E}" type="parTrans" cxnId="{5F9989DA-4557-46A9-8880-184C5368388C}">
      <dgm:prSet/>
      <dgm:spPr/>
      <dgm:t>
        <a:bodyPr/>
        <a:lstStyle/>
        <a:p>
          <a:endParaRPr lang="es-CO"/>
        </a:p>
      </dgm:t>
    </dgm:pt>
    <dgm:pt modelId="{C2D77C06-4D47-4DCE-A9DA-9FC684BD7001}" type="sibTrans" cxnId="{5F9989DA-4557-46A9-8880-184C5368388C}">
      <dgm:prSet/>
      <dgm:spPr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832" r="-6627"/>
          </a:stretch>
        </a:blipFill>
      </dgm:spPr>
      <dgm:t>
        <a:bodyPr/>
        <a:lstStyle/>
        <a:p>
          <a:endParaRPr lang="es-CO"/>
        </a:p>
      </dgm:t>
    </dgm:pt>
    <dgm:pt modelId="{D5BB6FEB-AB51-4806-BE45-511A48D4A3E2}" type="pres">
      <dgm:prSet presAssocID="{1BF0E91C-314E-4E75-A56A-D65DBB6FFDF1}" presName="Name0" presStyleCnt="0">
        <dgm:presLayoutVars>
          <dgm:chMax val="7"/>
          <dgm:chPref val="7"/>
          <dgm:dir/>
        </dgm:presLayoutVars>
      </dgm:prSet>
      <dgm:spPr/>
    </dgm:pt>
    <dgm:pt modelId="{3388F6A5-EA3A-4CD9-9672-9F8DC7CAC452}" type="pres">
      <dgm:prSet presAssocID="{1BF0E91C-314E-4E75-A56A-D65DBB6FFDF1}" presName="Name1" presStyleCnt="0"/>
      <dgm:spPr/>
    </dgm:pt>
    <dgm:pt modelId="{5DB19E5B-719B-49D0-9818-C75A25B0D2A2}" type="pres">
      <dgm:prSet presAssocID="{C2D77C06-4D47-4DCE-A9DA-9FC684BD7001}" presName="picture_1" presStyleCnt="0"/>
      <dgm:spPr/>
    </dgm:pt>
    <dgm:pt modelId="{71AD491F-EB33-4D6E-8BA1-890F8F2F6C2A}" type="pres">
      <dgm:prSet presAssocID="{C2D77C06-4D47-4DCE-A9DA-9FC684BD7001}" presName="pictureRepeatNode" presStyleLbl="alignImgPlace1" presStyleIdx="0" presStyleCnt="1" custScaleX="200000" custScaleY="177862" custLinFactNeighborX="-2804" custLinFactNeighborY="11215"/>
      <dgm:spPr/>
    </dgm:pt>
    <dgm:pt modelId="{4F64C207-95B3-48E9-9A08-A908DF7CB835}" type="pres">
      <dgm:prSet presAssocID="{CB5B8030-9876-43BE-9658-F6C9150E2594}" presName="text_1" presStyleLbl="node1" presStyleIdx="0" presStyleCnt="0" custLinFactX="9049" custLinFactY="13636" custLinFactNeighborX="100000" custLinFactNeighborY="100000">
        <dgm:presLayoutVars>
          <dgm:bulletEnabled val="1"/>
        </dgm:presLayoutVars>
      </dgm:prSet>
      <dgm:spPr/>
    </dgm:pt>
  </dgm:ptLst>
  <dgm:cxnLst>
    <dgm:cxn modelId="{730BE201-8243-453F-B211-E7BECC619301}" type="presOf" srcId="{1BF0E91C-314E-4E75-A56A-D65DBB6FFDF1}" destId="{D5BB6FEB-AB51-4806-BE45-511A48D4A3E2}" srcOrd="0" destOrd="0" presId="urn:microsoft.com/office/officeart/2008/layout/CircularPictureCallout"/>
    <dgm:cxn modelId="{1A583C6B-4A6C-44F8-995E-1E76FC6957AC}" type="presOf" srcId="{CB5B8030-9876-43BE-9658-F6C9150E2594}" destId="{4F64C207-95B3-48E9-9A08-A908DF7CB835}" srcOrd="0" destOrd="0" presId="urn:microsoft.com/office/officeart/2008/layout/CircularPictureCallout"/>
    <dgm:cxn modelId="{5F9989DA-4557-46A9-8880-184C5368388C}" srcId="{1BF0E91C-314E-4E75-A56A-D65DBB6FFDF1}" destId="{CB5B8030-9876-43BE-9658-F6C9150E2594}" srcOrd="0" destOrd="0" parTransId="{B2795FBF-33C0-49AD-A667-A8A322CECF2E}" sibTransId="{C2D77C06-4D47-4DCE-A9DA-9FC684BD7001}"/>
    <dgm:cxn modelId="{35621CF4-98A3-4345-9920-49F595EC3A53}" type="presOf" srcId="{C2D77C06-4D47-4DCE-A9DA-9FC684BD7001}" destId="{71AD491F-EB33-4D6E-8BA1-890F8F2F6C2A}" srcOrd="0" destOrd="0" presId="urn:microsoft.com/office/officeart/2008/layout/CircularPictureCallout"/>
    <dgm:cxn modelId="{653795D4-A020-4629-BF3F-4933773D8CB4}" type="presParOf" srcId="{D5BB6FEB-AB51-4806-BE45-511A48D4A3E2}" destId="{3388F6A5-EA3A-4CD9-9672-9F8DC7CAC452}" srcOrd="0" destOrd="0" presId="urn:microsoft.com/office/officeart/2008/layout/CircularPictureCallout"/>
    <dgm:cxn modelId="{3D33826E-3873-4207-A77E-D7B571E27326}" type="presParOf" srcId="{3388F6A5-EA3A-4CD9-9672-9F8DC7CAC452}" destId="{5DB19E5B-719B-49D0-9818-C75A25B0D2A2}" srcOrd="0" destOrd="0" presId="urn:microsoft.com/office/officeart/2008/layout/CircularPictureCallout"/>
    <dgm:cxn modelId="{302373EA-02C5-4A72-9B6A-B14C9B6F3F1F}" type="presParOf" srcId="{5DB19E5B-719B-49D0-9818-C75A25B0D2A2}" destId="{71AD491F-EB33-4D6E-8BA1-890F8F2F6C2A}" srcOrd="0" destOrd="0" presId="urn:microsoft.com/office/officeart/2008/layout/CircularPictureCallout"/>
    <dgm:cxn modelId="{894F1E0C-97AB-4FE7-814E-FA709EB48920}" type="presParOf" srcId="{3388F6A5-EA3A-4CD9-9672-9F8DC7CAC452}" destId="{4F64C207-95B3-48E9-9A08-A908DF7CB835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6BB1204-9BFE-4895-AAAB-0B533D4F70C5}" type="doc">
      <dgm:prSet loTypeId="urn:microsoft.com/office/officeart/2005/8/layout/radial6" loCatId="cycle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es-CO"/>
        </a:p>
      </dgm:t>
    </dgm:pt>
    <dgm:pt modelId="{9E5340BA-902E-4F7B-8296-215D9437AF29}">
      <dgm:prSet phldrT="[Texto]"/>
      <dgm:spPr/>
      <dgm:t>
        <a:bodyPr/>
        <a:lstStyle/>
        <a:p>
          <a:r>
            <a:rPr lang="es-CO" b="1" dirty="0"/>
            <a:t>PLAN DE TRABAJO 2025</a:t>
          </a:r>
        </a:p>
      </dgm:t>
    </dgm:pt>
    <dgm:pt modelId="{C3CDC286-DA9E-4F96-B33A-5679094744E8}" type="parTrans" cxnId="{F6701BC8-CD03-4408-AB0D-3798B3E993C1}">
      <dgm:prSet/>
      <dgm:spPr/>
      <dgm:t>
        <a:bodyPr/>
        <a:lstStyle/>
        <a:p>
          <a:endParaRPr lang="es-CO"/>
        </a:p>
      </dgm:t>
    </dgm:pt>
    <dgm:pt modelId="{D703F558-E9C7-497D-9347-931AFFF4F186}" type="sibTrans" cxnId="{F6701BC8-CD03-4408-AB0D-3798B3E993C1}">
      <dgm:prSet/>
      <dgm:spPr/>
      <dgm:t>
        <a:bodyPr/>
        <a:lstStyle/>
        <a:p>
          <a:endParaRPr lang="es-CO"/>
        </a:p>
      </dgm:t>
    </dgm:pt>
    <dgm:pt modelId="{F92389A6-67FC-45B9-97CF-1B5BB5F3D2B8}">
      <dgm:prSet phldrT="[Texto]" custT="1"/>
      <dgm:spPr>
        <a:solidFill>
          <a:srgbClr val="FFC000"/>
        </a:solidFill>
      </dgm:spPr>
      <dgm:t>
        <a:bodyPr/>
        <a:lstStyle/>
        <a:p>
          <a:r>
            <a:rPr lang="es-CO" sz="1100" b="1" dirty="0">
              <a:solidFill>
                <a:sysClr val="windowText" lastClr="000000"/>
              </a:solidFill>
            </a:rPr>
            <a:t>ACCIONES</a:t>
          </a:r>
        </a:p>
      </dgm:t>
    </dgm:pt>
    <dgm:pt modelId="{D02E020E-CE6D-4471-ABB4-D4A2149D11DD}" type="parTrans" cxnId="{B6E0D877-DD76-41B1-B93D-B863C4BABB0C}">
      <dgm:prSet/>
      <dgm:spPr/>
      <dgm:t>
        <a:bodyPr/>
        <a:lstStyle/>
        <a:p>
          <a:endParaRPr lang="es-CO"/>
        </a:p>
      </dgm:t>
    </dgm:pt>
    <dgm:pt modelId="{573EA7B9-06F6-4FCD-B25E-1FDEDF5AF25C}" type="sibTrans" cxnId="{B6E0D877-DD76-41B1-B93D-B863C4BABB0C}">
      <dgm:prSet/>
      <dgm:spPr/>
      <dgm:t>
        <a:bodyPr/>
        <a:lstStyle/>
        <a:p>
          <a:endParaRPr lang="es-CO"/>
        </a:p>
      </dgm:t>
    </dgm:pt>
    <dgm:pt modelId="{0DE8C05F-FF16-41C1-B758-534C927A8EDB}">
      <dgm:prSet phldrT="[Texto]" custT="1"/>
      <dgm:spPr>
        <a:solidFill>
          <a:srgbClr val="D08F30"/>
        </a:solidFill>
      </dgm:spPr>
      <dgm:t>
        <a:bodyPr/>
        <a:lstStyle/>
        <a:p>
          <a:r>
            <a:rPr lang="es-CO" sz="1100" b="1" dirty="0">
              <a:solidFill>
                <a:sysClr val="windowText" lastClr="000000"/>
              </a:solidFill>
            </a:rPr>
            <a:t>PRESUPUESTO</a:t>
          </a:r>
        </a:p>
      </dgm:t>
    </dgm:pt>
    <dgm:pt modelId="{B1AF9146-2785-4523-8CEC-7D9BCCBEC78B}" type="parTrans" cxnId="{5B65DE49-57E6-4049-A866-EC01E9A6E591}">
      <dgm:prSet/>
      <dgm:spPr/>
      <dgm:t>
        <a:bodyPr/>
        <a:lstStyle/>
        <a:p>
          <a:endParaRPr lang="es-CO"/>
        </a:p>
      </dgm:t>
    </dgm:pt>
    <dgm:pt modelId="{7AE06F63-0C86-4B5D-B27B-42C68929F13A}" type="sibTrans" cxnId="{5B65DE49-57E6-4049-A866-EC01E9A6E591}">
      <dgm:prSet/>
      <dgm:spPr/>
      <dgm:t>
        <a:bodyPr/>
        <a:lstStyle/>
        <a:p>
          <a:endParaRPr lang="es-CO"/>
        </a:p>
      </dgm:t>
    </dgm:pt>
    <dgm:pt modelId="{F529D36F-DDEF-495E-95AF-54C47E36D6F3}">
      <dgm:prSet phldrT="[Texto]" custT="1"/>
      <dgm:spPr>
        <a:solidFill>
          <a:srgbClr val="66FFFF"/>
        </a:solidFill>
      </dgm:spPr>
      <dgm:t>
        <a:bodyPr/>
        <a:lstStyle/>
        <a:p>
          <a:r>
            <a:rPr lang="es-CO" sz="1100" b="1" dirty="0">
              <a:solidFill>
                <a:sysClr val="windowText" lastClr="000000"/>
              </a:solidFill>
            </a:rPr>
            <a:t>OBJETIVOS</a:t>
          </a:r>
        </a:p>
      </dgm:t>
    </dgm:pt>
    <dgm:pt modelId="{9BC2C807-75C6-4261-BC24-1B8FE208A0D3}" type="parTrans" cxnId="{CF0C8674-E457-4D83-96BE-99CFCA0EE671}">
      <dgm:prSet/>
      <dgm:spPr/>
      <dgm:t>
        <a:bodyPr/>
        <a:lstStyle/>
        <a:p>
          <a:endParaRPr lang="es-CO"/>
        </a:p>
      </dgm:t>
    </dgm:pt>
    <dgm:pt modelId="{C40A46F4-8BC1-45EF-880A-887961006F4A}" type="sibTrans" cxnId="{CF0C8674-E457-4D83-96BE-99CFCA0EE671}">
      <dgm:prSet/>
      <dgm:spPr/>
      <dgm:t>
        <a:bodyPr/>
        <a:lstStyle/>
        <a:p>
          <a:endParaRPr lang="es-CO"/>
        </a:p>
      </dgm:t>
    </dgm:pt>
    <dgm:pt modelId="{5FD4FE3D-3796-4936-9292-B3FE40FC49F1}">
      <dgm:prSet phldrT="[Texto]" custT="1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s-CO" sz="1100" b="1" dirty="0">
              <a:solidFill>
                <a:schemeClr val="bg1"/>
              </a:solidFill>
            </a:rPr>
            <a:t>RECURSO HUMANO</a:t>
          </a:r>
        </a:p>
      </dgm:t>
    </dgm:pt>
    <dgm:pt modelId="{513147EA-C649-4AF0-8E70-43D4115F3DC5}" type="parTrans" cxnId="{0F5D0C48-59E1-4269-AB73-49DDFF1D29E3}">
      <dgm:prSet/>
      <dgm:spPr/>
      <dgm:t>
        <a:bodyPr/>
        <a:lstStyle/>
        <a:p>
          <a:endParaRPr lang="es-CO"/>
        </a:p>
      </dgm:t>
    </dgm:pt>
    <dgm:pt modelId="{D9FDA9A0-8C69-4F98-8399-E1B5C02EE80F}" type="sibTrans" cxnId="{0F5D0C48-59E1-4269-AB73-49DDFF1D29E3}">
      <dgm:prSet/>
      <dgm:spPr/>
      <dgm:t>
        <a:bodyPr/>
        <a:lstStyle/>
        <a:p>
          <a:endParaRPr lang="es-CO"/>
        </a:p>
      </dgm:t>
    </dgm:pt>
    <dgm:pt modelId="{1A93F1B8-938E-4B7D-9DA9-C7EC904D5C4B}">
      <dgm:prSet custT="1"/>
      <dgm:spPr>
        <a:solidFill>
          <a:srgbClr val="FF0000"/>
        </a:solidFill>
      </dgm:spPr>
      <dgm:t>
        <a:bodyPr/>
        <a:lstStyle/>
        <a:p>
          <a:r>
            <a:rPr lang="es-CO" sz="1100" b="1" dirty="0">
              <a:solidFill>
                <a:schemeClr val="bg1"/>
              </a:solidFill>
            </a:rPr>
            <a:t>RESPONSABLE</a:t>
          </a:r>
        </a:p>
      </dgm:t>
    </dgm:pt>
    <dgm:pt modelId="{33E8B31A-491C-455E-A876-21E016FBF39E}" type="parTrans" cxnId="{F6FC7302-47A9-479F-A6E9-7A8A5A5EDE0A}">
      <dgm:prSet/>
      <dgm:spPr/>
      <dgm:t>
        <a:bodyPr/>
        <a:lstStyle/>
        <a:p>
          <a:endParaRPr lang="es-CO"/>
        </a:p>
      </dgm:t>
    </dgm:pt>
    <dgm:pt modelId="{227E82C4-A72F-4362-8B2C-F8A0FBD6BFE9}" type="sibTrans" cxnId="{F6FC7302-47A9-479F-A6E9-7A8A5A5EDE0A}">
      <dgm:prSet/>
      <dgm:spPr/>
      <dgm:t>
        <a:bodyPr/>
        <a:lstStyle/>
        <a:p>
          <a:endParaRPr lang="es-CO"/>
        </a:p>
      </dgm:t>
    </dgm:pt>
    <dgm:pt modelId="{9CCEB9A9-B7CF-4679-983D-FBEFD938F7E2}">
      <dgm:prSet custT="1"/>
      <dgm:spPr>
        <a:solidFill>
          <a:srgbClr val="FF6699"/>
        </a:solidFill>
      </dgm:spPr>
      <dgm:t>
        <a:bodyPr/>
        <a:lstStyle/>
        <a:p>
          <a:r>
            <a:rPr lang="es-CO" sz="1100" b="1" dirty="0">
              <a:solidFill>
                <a:sysClr val="windowText" lastClr="000000"/>
              </a:solidFill>
            </a:rPr>
            <a:t>TIEMPO</a:t>
          </a:r>
        </a:p>
      </dgm:t>
    </dgm:pt>
    <dgm:pt modelId="{F495811F-F367-4D9E-A83D-510DEF6AFEF9}" type="parTrans" cxnId="{F602809A-219E-4F43-A525-C291DC4E7172}">
      <dgm:prSet/>
      <dgm:spPr/>
      <dgm:t>
        <a:bodyPr/>
        <a:lstStyle/>
        <a:p>
          <a:endParaRPr lang="es-CO"/>
        </a:p>
      </dgm:t>
    </dgm:pt>
    <dgm:pt modelId="{15F6B92D-4EFA-4C26-BA53-2C279D3657B2}" type="sibTrans" cxnId="{F602809A-219E-4F43-A525-C291DC4E7172}">
      <dgm:prSet/>
      <dgm:spPr/>
      <dgm:t>
        <a:bodyPr/>
        <a:lstStyle/>
        <a:p>
          <a:endParaRPr lang="es-CO"/>
        </a:p>
      </dgm:t>
    </dgm:pt>
    <dgm:pt modelId="{96BD2A77-7A57-4615-9285-218999BCF0C9}">
      <dgm:prSet custT="1"/>
      <dgm:spPr>
        <a:solidFill>
          <a:srgbClr val="92D050"/>
        </a:solidFill>
      </dgm:spPr>
      <dgm:t>
        <a:bodyPr/>
        <a:lstStyle/>
        <a:p>
          <a:r>
            <a:rPr lang="es-CO" sz="1100" b="1" dirty="0">
              <a:solidFill>
                <a:sysClr val="windowText" lastClr="000000"/>
              </a:solidFill>
            </a:rPr>
            <a:t>ESTRATEGIA</a:t>
          </a:r>
        </a:p>
      </dgm:t>
    </dgm:pt>
    <dgm:pt modelId="{9E852B19-16E6-457B-8ED4-BA065FAB21CC}" type="parTrans" cxnId="{1302FF51-C019-4DC6-AEB2-5BAD35094BA8}">
      <dgm:prSet/>
      <dgm:spPr/>
      <dgm:t>
        <a:bodyPr/>
        <a:lstStyle/>
        <a:p>
          <a:endParaRPr lang="es-CO"/>
        </a:p>
      </dgm:t>
    </dgm:pt>
    <dgm:pt modelId="{D60078C6-C331-446A-AE11-C939C3EA3412}" type="sibTrans" cxnId="{1302FF51-C019-4DC6-AEB2-5BAD35094BA8}">
      <dgm:prSet/>
      <dgm:spPr/>
      <dgm:t>
        <a:bodyPr/>
        <a:lstStyle/>
        <a:p>
          <a:endParaRPr lang="es-CO"/>
        </a:p>
      </dgm:t>
    </dgm:pt>
    <dgm:pt modelId="{77B1CE5D-63BF-4BAD-8B12-30817E1DF5BD}" type="pres">
      <dgm:prSet presAssocID="{C6BB1204-9BFE-4895-AAAB-0B533D4F70C5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173B434A-B4E4-4E4D-84DB-C51A804169E5}" type="pres">
      <dgm:prSet presAssocID="{9E5340BA-902E-4F7B-8296-215D9437AF29}" presName="centerShape" presStyleLbl="node0" presStyleIdx="0" presStyleCnt="1"/>
      <dgm:spPr/>
    </dgm:pt>
    <dgm:pt modelId="{EA2C843D-0CED-44E2-A493-5A55A0927FEB}" type="pres">
      <dgm:prSet presAssocID="{F92389A6-67FC-45B9-97CF-1B5BB5F3D2B8}" presName="node" presStyleLbl="node1" presStyleIdx="0" presStyleCnt="7" custRadScaleRad="105504">
        <dgm:presLayoutVars>
          <dgm:bulletEnabled val="1"/>
        </dgm:presLayoutVars>
      </dgm:prSet>
      <dgm:spPr/>
    </dgm:pt>
    <dgm:pt modelId="{EFD0B79F-3355-43F8-B1B3-314D032B3934}" type="pres">
      <dgm:prSet presAssocID="{F92389A6-67FC-45B9-97CF-1B5BB5F3D2B8}" presName="dummy" presStyleCnt="0"/>
      <dgm:spPr/>
    </dgm:pt>
    <dgm:pt modelId="{EA2C14D1-1D6A-4412-9AA3-1E646339018C}" type="pres">
      <dgm:prSet presAssocID="{573EA7B9-06F6-4FCD-B25E-1FDEDF5AF25C}" presName="sibTrans" presStyleLbl="sibTrans2D1" presStyleIdx="0" presStyleCnt="7"/>
      <dgm:spPr/>
    </dgm:pt>
    <dgm:pt modelId="{CD3F77A1-F0C5-466A-97F1-7EBEE605030A}" type="pres">
      <dgm:prSet presAssocID="{0DE8C05F-FF16-41C1-B758-534C927A8EDB}" presName="node" presStyleLbl="node1" presStyleIdx="1" presStyleCnt="7" custScaleX="117299">
        <dgm:presLayoutVars>
          <dgm:bulletEnabled val="1"/>
        </dgm:presLayoutVars>
      </dgm:prSet>
      <dgm:spPr/>
    </dgm:pt>
    <dgm:pt modelId="{89D49E9D-B1D4-4EBB-BA30-4B0639B1284D}" type="pres">
      <dgm:prSet presAssocID="{0DE8C05F-FF16-41C1-B758-534C927A8EDB}" presName="dummy" presStyleCnt="0"/>
      <dgm:spPr/>
    </dgm:pt>
    <dgm:pt modelId="{566F4364-C0A7-428A-905D-1B86E0BA90B8}" type="pres">
      <dgm:prSet presAssocID="{7AE06F63-0C86-4B5D-B27B-42C68929F13A}" presName="sibTrans" presStyleLbl="sibTrans2D1" presStyleIdx="1" presStyleCnt="7"/>
      <dgm:spPr/>
    </dgm:pt>
    <dgm:pt modelId="{37C32CBE-6A13-483E-AD7C-37F0A1AB02A4}" type="pres">
      <dgm:prSet presAssocID="{F529D36F-DDEF-495E-95AF-54C47E36D6F3}" presName="node" presStyleLbl="node1" presStyleIdx="2" presStyleCnt="7">
        <dgm:presLayoutVars>
          <dgm:bulletEnabled val="1"/>
        </dgm:presLayoutVars>
      </dgm:prSet>
      <dgm:spPr/>
    </dgm:pt>
    <dgm:pt modelId="{ECD12B33-4D4B-4EB9-A43B-A8AB5A67FCF4}" type="pres">
      <dgm:prSet presAssocID="{F529D36F-DDEF-495E-95AF-54C47E36D6F3}" presName="dummy" presStyleCnt="0"/>
      <dgm:spPr/>
    </dgm:pt>
    <dgm:pt modelId="{77CBCFE5-F2B6-43E9-83CD-9440C8723D2C}" type="pres">
      <dgm:prSet presAssocID="{C40A46F4-8BC1-45EF-880A-887961006F4A}" presName="sibTrans" presStyleLbl="sibTrans2D1" presStyleIdx="2" presStyleCnt="7"/>
      <dgm:spPr/>
    </dgm:pt>
    <dgm:pt modelId="{5A8E335F-1521-4917-9C1B-2CA496880ABC}" type="pres">
      <dgm:prSet presAssocID="{5FD4FE3D-3796-4936-9292-B3FE40FC49F1}" presName="node" presStyleLbl="node1" presStyleIdx="3" presStyleCnt="7" custRadScaleRad="106909" custRadScaleInc="2758">
        <dgm:presLayoutVars>
          <dgm:bulletEnabled val="1"/>
        </dgm:presLayoutVars>
      </dgm:prSet>
      <dgm:spPr/>
    </dgm:pt>
    <dgm:pt modelId="{DEFCBA87-11AA-4C15-81E9-1BC6B5C89D6D}" type="pres">
      <dgm:prSet presAssocID="{5FD4FE3D-3796-4936-9292-B3FE40FC49F1}" presName="dummy" presStyleCnt="0"/>
      <dgm:spPr/>
    </dgm:pt>
    <dgm:pt modelId="{98421B9A-26BE-453A-AEDC-6923EC85F852}" type="pres">
      <dgm:prSet presAssocID="{D9FDA9A0-8C69-4F98-8399-E1B5C02EE80F}" presName="sibTrans" presStyleLbl="sibTrans2D1" presStyleIdx="3" presStyleCnt="7"/>
      <dgm:spPr/>
    </dgm:pt>
    <dgm:pt modelId="{BDC5CA95-CA68-4819-95C3-CEEE5881B375}" type="pres">
      <dgm:prSet presAssocID="{1A93F1B8-938E-4B7D-9DA9-C7EC904D5C4B}" presName="node" presStyleLbl="node1" presStyleIdx="4" presStyleCnt="7" custScaleX="120597" custRadScaleRad="110372" custRadScaleInc="-4013">
        <dgm:presLayoutVars>
          <dgm:bulletEnabled val="1"/>
        </dgm:presLayoutVars>
      </dgm:prSet>
      <dgm:spPr/>
    </dgm:pt>
    <dgm:pt modelId="{77F743AA-1031-4DD3-9005-A670D5421D72}" type="pres">
      <dgm:prSet presAssocID="{1A93F1B8-938E-4B7D-9DA9-C7EC904D5C4B}" presName="dummy" presStyleCnt="0"/>
      <dgm:spPr/>
    </dgm:pt>
    <dgm:pt modelId="{00948366-3533-4666-A48A-9B608D293114}" type="pres">
      <dgm:prSet presAssocID="{227E82C4-A72F-4362-8B2C-F8A0FBD6BFE9}" presName="sibTrans" presStyleLbl="sibTrans2D1" presStyleIdx="4" presStyleCnt="7" custScaleX="114341" custScaleY="115011"/>
      <dgm:spPr/>
    </dgm:pt>
    <dgm:pt modelId="{D99645C2-CC21-4F6E-B0D5-98561A3209CC}" type="pres">
      <dgm:prSet presAssocID="{9CCEB9A9-B7CF-4679-983D-FBEFD938F7E2}" presName="node" presStyleLbl="node1" presStyleIdx="5" presStyleCnt="7" custScaleX="110610" custRadScaleRad="106931" custRadScaleInc="-2115">
        <dgm:presLayoutVars>
          <dgm:bulletEnabled val="1"/>
        </dgm:presLayoutVars>
      </dgm:prSet>
      <dgm:spPr/>
    </dgm:pt>
    <dgm:pt modelId="{3EF95532-ED1E-4C18-BBAF-AE8745C4D7B8}" type="pres">
      <dgm:prSet presAssocID="{9CCEB9A9-B7CF-4679-983D-FBEFD938F7E2}" presName="dummy" presStyleCnt="0"/>
      <dgm:spPr/>
    </dgm:pt>
    <dgm:pt modelId="{9AB62708-4E0D-421C-880E-2AAD7FE484D2}" type="pres">
      <dgm:prSet presAssocID="{15F6B92D-4EFA-4C26-BA53-2C279D3657B2}" presName="sibTrans" presStyleLbl="sibTrans2D1" presStyleIdx="5" presStyleCnt="7" custScaleX="115160" custScaleY="111660"/>
      <dgm:spPr/>
    </dgm:pt>
    <dgm:pt modelId="{2133EB6F-F1A3-48B1-8CA4-876A7D01FAC7}" type="pres">
      <dgm:prSet presAssocID="{96BD2A77-7A57-4615-9285-218999BCF0C9}" presName="node" presStyleLbl="node1" presStyleIdx="6" presStyleCnt="7" custRadScaleRad="108982" custRadScaleInc="-8922">
        <dgm:presLayoutVars>
          <dgm:bulletEnabled val="1"/>
        </dgm:presLayoutVars>
      </dgm:prSet>
      <dgm:spPr/>
    </dgm:pt>
    <dgm:pt modelId="{DCADB1C7-EA4A-425C-BC89-FC1BA4D090DE}" type="pres">
      <dgm:prSet presAssocID="{96BD2A77-7A57-4615-9285-218999BCF0C9}" presName="dummy" presStyleCnt="0"/>
      <dgm:spPr/>
    </dgm:pt>
    <dgm:pt modelId="{982C9B74-9754-4F8F-A988-551E6CC2EC47}" type="pres">
      <dgm:prSet presAssocID="{D60078C6-C331-446A-AE11-C939C3EA3412}" presName="sibTrans" presStyleLbl="sibTrans2D1" presStyleIdx="6" presStyleCnt="7"/>
      <dgm:spPr/>
    </dgm:pt>
  </dgm:ptLst>
  <dgm:cxnLst>
    <dgm:cxn modelId="{F6FC7302-47A9-479F-A6E9-7A8A5A5EDE0A}" srcId="{9E5340BA-902E-4F7B-8296-215D9437AF29}" destId="{1A93F1B8-938E-4B7D-9DA9-C7EC904D5C4B}" srcOrd="4" destOrd="0" parTransId="{33E8B31A-491C-455E-A876-21E016FBF39E}" sibTransId="{227E82C4-A72F-4362-8B2C-F8A0FBD6BFE9}"/>
    <dgm:cxn modelId="{C196CE04-9F03-4D3B-ADF6-D0D8557854E0}" type="presOf" srcId="{1A93F1B8-938E-4B7D-9DA9-C7EC904D5C4B}" destId="{BDC5CA95-CA68-4819-95C3-CEEE5881B375}" srcOrd="0" destOrd="0" presId="urn:microsoft.com/office/officeart/2005/8/layout/radial6"/>
    <dgm:cxn modelId="{2D06030D-8B26-4E4F-9051-B2BFDD61139C}" type="presOf" srcId="{15F6B92D-4EFA-4C26-BA53-2C279D3657B2}" destId="{9AB62708-4E0D-421C-880E-2AAD7FE484D2}" srcOrd="0" destOrd="0" presId="urn:microsoft.com/office/officeart/2005/8/layout/radial6"/>
    <dgm:cxn modelId="{827BF724-B451-4090-A294-2E497744DD93}" type="presOf" srcId="{227E82C4-A72F-4362-8B2C-F8A0FBD6BFE9}" destId="{00948366-3533-4666-A48A-9B608D293114}" srcOrd="0" destOrd="0" presId="urn:microsoft.com/office/officeart/2005/8/layout/radial6"/>
    <dgm:cxn modelId="{EC0A2E2E-649E-4AA9-BAE4-05380BAD8EBB}" type="presOf" srcId="{7AE06F63-0C86-4B5D-B27B-42C68929F13A}" destId="{566F4364-C0A7-428A-905D-1B86E0BA90B8}" srcOrd="0" destOrd="0" presId="urn:microsoft.com/office/officeart/2005/8/layout/radial6"/>
    <dgm:cxn modelId="{41CFF244-E826-46B9-AFAB-6858C9E22C4F}" type="presOf" srcId="{F92389A6-67FC-45B9-97CF-1B5BB5F3D2B8}" destId="{EA2C843D-0CED-44E2-A493-5A55A0927FEB}" srcOrd="0" destOrd="0" presId="urn:microsoft.com/office/officeart/2005/8/layout/radial6"/>
    <dgm:cxn modelId="{A5346547-BA2F-4BBF-AA8C-AD131231F4DF}" type="presOf" srcId="{96BD2A77-7A57-4615-9285-218999BCF0C9}" destId="{2133EB6F-F1A3-48B1-8CA4-876A7D01FAC7}" srcOrd="0" destOrd="0" presId="urn:microsoft.com/office/officeart/2005/8/layout/radial6"/>
    <dgm:cxn modelId="{0F5D0C48-59E1-4269-AB73-49DDFF1D29E3}" srcId="{9E5340BA-902E-4F7B-8296-215D9437AF29}" destId="{5FD4FE3D-3796-4936-9292-B3FE40FC49F1}" srcOrd="3" destOrd="0" parTransId="{513147EA-C649-4AF0-8E70-43D4115F3DC5}" sibTransId="{D9FDA9A0-8C69-4F98-8399-E1B5C02EE80F}"/>
    <dgm:cxn modelId="{BA9D6248-5117-4E38-B070-C46BD259006B}" type="presOf" srcId="{C40A46F4-8BC1-45EF-880A-887961006F4A}" destId="{77CBCFE5-F2B6-43E9-83CD-9440C8723D2C}" srcOrd="0" destOrd="0" presId="urn:microsoft.com/office/officeart/2005/8/layout/radial6"/>
    <dgm:cxn modelId="{95F8C869-10E7-4BF5-9F1F-BE556B9F3FD1}" type="presOf" srcId="{D9FDA9A0-8C69-4F98-8399-E1B5C02EE80F}" destId="{98421B9A-26BE-453A-AEDC-6923EC85F852}" srcOrd="0" destOrd="0" presId="urn:microsoft.com/office/officeart/2005/8/layout/radial6"/>
    <dgm:cxn modelId="{5B65DE49-57E6-4049-A866-EC01E9A6E591}" srcId="{9E5340BA-902E-4F7B-8296-215D9437AF29}" destId="{0DE8C05F-FF16-41C1-B758-534C927A8EDB}" srcOrd="1" destOrd="0" parTransId="{B1AF9146-2785-4523-8CEC-7D9BCCBEC78B}" sibTransId="{7AE06F63-0C86-4B5D-B27B-42C68929F13A}"/>
    <dgm:cxn modelId="{04E92D6E-2AAF-48B4-B3FC-2B66FC18FE48}" type="presOf" srcId="{D60078C6-C331-446A-AE11-C939C3EA3412}" destId="{982C9B74-9754-4F8F-A988-551E6CC2EC47}" srcOrd="0" destOrd="0" presId="urn:microsoft.com/office/officeart/2005/8/layout/radial6"/>
    <dgm:cxn modelId="{1302FF51-C019-4DC6-AEB2-5BAD35094BA8}" srcId="{9E5340BA-902E-4F7B-8296-215D9437AF29}" destId="{96BD2A77-7A57-4615-9285-218999BCF0C9}" srcOrd="6" destOrd="0" parTransId="{9E852B19-16E6-457B-8ED4-BA065FAB21CC}" sibTransId="{D60078C6-C331-446A-AE11-C939C3EA3412}"/>
    <dgm:cxn modelId="{CF0C8674-E457-4D83-96BE-99CFCA0EE671}" srcId="{9E5340BA-902E-4F7B-8296-215D9437AF29}" destId="{F529D36F-DDEF-495E-95AF-54C47E36D6F3}" srcOrd="2" destOrd="0" parTransId="{9BC2C807-75C6-4261-BC24-1B8FE208A0D3}" sibTransId="{C40A46F4-8BC1-45EF-880A-887961006F4A}"/>
    <dgm:cxn modelId="{B6E0D877-DD76-41B1-B93D-B863C4BABB0C}" srcId="{9E5340BA-902E-4F7B-8296-215D9437AF29}" destId="{F92389A6-67FC-45B9-97CF-1B5BB5F3D2B8}" srcOrd="0" destOrd="0" parTransId="{D02E020E-CE6D-4471-ABB4-D4A2149D11DD}" sibTransId="{573EA7B9-06F6-4FCD-B25E-1FDEDF5AF25C}"/>
    <dgm:cxn modelId="{345A8482-CC1C-4040-A289-C8624615F116}" type="presOf" srcId="{5FD4FE3D-3796-4936-9292-B3FE40FC49F1}" destId="{5A8E335F-1521-4917-9C1B-2CA496880ABC}" srcOrd="0" destOrd="0" presId="urn:microsoft.com/office/officeart/2005/8/layout/radial6"/>
    <dgm:cxn modelId="{972ECF86-8562-4FE0-9446-BEBC3A418EDC}" type="presOf" srcId="{C6BB1204-9BFE-4895-AAAB-0B533D4F70C5}" destId="{77B1CE5D-63BF-4BAD-8B12-30817E1DF5BD}" srcOrd="0" destOrd="0" presId="urn:microsoft.com/office/officeart/2005/8/layout/radial6"/>
    <dgm:cxn modelId="{F30F658C-6C26-40DE-A43C-41D4ED9D4D88}" type="presOf" srcId="{F529D36F-DDEF-495E-95AF-54C47E36D6F3}" destId="{37C32CBE-6A13-483E-AD7C-37F0A1AB02A4}" srcOrd="0" destOrd="0" presId="urn:microsoft.com/office/officeart/2005/8/layout/radial6"/>
    <dgm:cxn modelId="{6FDFEE91-B963-45E4-BE61-9C8AFCE09B59}" type="presOf" srcId="{0DE8C05F-FF16-41C1-B758-534C927A8EDB}" destId="{CD3F77A1-F0C5-466A-97F1-7EBEE605030A}" srcOrd="0" destOrd="0" presId="urn:microsoft.com/office/officeart/2005/8/layout/radial6"/>
    <dgm:cxn modelId="{F602809A-219E-4F43-A525-C291DC4E7172}" srcId="{9E5340BA-902E-4F7B-8296-215D9437AF29}" destId="{9CCEB9A9-B7CF-4679-983D-FBEFD938F7E2}" srcOrd="5" destOrd="0" parTransId="{F495811F-F367-4D9E-A83D-510DEF6AFEF9}" sibTransId="{15F6B92D-4EFA-4C26-BA53-2C279D3657B2}"/>
    <dgm:cxn modelId="{80E46A9B-CACA-4182-BC5E-E5A9A591E78D}" type="presOf" srcId="{573EA7B9-06F6-4FCD-B25E-1FDEDF5AF25C}" destId="{EA2C14D1-1D6A-4412-9AA3-1E646339018C}" srcOrd="0" destOrd="0" presId="urn:microsoft.com/office/officeart/2005/8/layout/radial6"/>
    <dgm:cxn modelId="{F6701BC8-CD03-4408-AB0D-3798B3E993C1}" srcId="{C6BB1204-9BFE-4895-AAAB-0B533D4F70C5}" destId="{9E5340BA-902E-4F7B-8296-215D9437AF29}" srcOrd="0" destOrd="0" parTransId="{C3CDC286-DA9E-4F96-B33A-5679094744E8}" sibTransId="{D703F558-E9C7-497D-9347-931AFFF4F186}"/>
    <dgm:cxn modelId="{C7BE81DA-B315-4E69-844E-6D1136C95846}" type="presOf" srcId="{9CCEB9A9-B7CF-4679-983D-FBEFD938F7E2}" destId="{D99645C2-CC21-4F6E-B0D5-98561A3209CC}" srcOrd="0" destOrd="0" presId="urn:microsoft.com/office/officeart/2005/8/layout/radial6"/>
    <dgm:cxn modelId="{100435F3-5D60-488B-96BD-C3FB9CB4D9B4}" type="presOf" srcId="{9E5340BA-902E-4F7B-8296-215D9437AF29}" destId="{173B434A-B4E4-4E4D-84DB-C51A804169E5}" srcOrd="0" destOrd="0" presId="urn:microsoft.com/office/officeart/2005/8/layout/radial6"/>
    <dgm:cxn modelId="{74A1D6A3-6608-40C2-B48A-F32B1A5E3E3C}" type="presParOf" srcId="{77B1CE5D-63BF-4BAD-8B12-30817E1DF5BD}" destId="{173B434A-B4E4-4E4D-84DB-C51A804169E5}" srcOrd="0" destOrd="0" presId="urn:microsoft.com/office/officeart/2005/8/layout/radial6"/>
    <dgm:cxn modelId="{18A25FCB-4C51-4555-AD2D-16233CCCFECC}" type="presParOf" srcId="{77B1CE5D-63BF-4BAD-8B12-30817E1DF5BD}" destId="{EA2C843D-0CED-44E2-A493-5A55A0927FEB}" srcOrd="1" destOrd="0" presId="urn:microsoft.com/office/officeart/2005/8/layout/radial6"/>
    <dgm:cxn modelId="{8EE64D88-F008-4736-A70F-C5F23AAD86BA}" type="presParOf" srcId="{77B1CE5D-63BF-4BAD-8B12-30817E1DF5BD}" destId="{EFD0B79F-3355-43F8-B1B3-314D032B3934}" srcOrd="2" destOrd="0" presId="urn:microsoft.com/office/officeart/2005/8/layout/radial6"/>
    <dgm:cxn modelId="{6A9EA1E3-92B9-41FC-A33B-E964D3F65710}" type="presParOf" srcId="{77B1CE5D-63BF-4BAD-8B12-30817E1DF5BD}" destId="{EA2C14D1-1D6A-4412-9AA3-1E646339018C}" srcOrd="3" destOrd="0" presId="urn:microsoft.com/office/officeart/2005/8/layout/radial6"/>
    <dgm:cxn modelId="{00FC0552-B355-4B5B-AEF7-696B4FAD46AD}" type="presParOf" srcId="{77B1CE5D-63BF-4BAD-8B12-30817E1DF5BD}" destId="{CD3F77A1-F0C5-466A-97F1-7EBEE605030A}" srcOrd="4" destOrd="0" presId="urn:microsoft.com/office/officeart/2005/8/layout/radial6"/>
    <dgm:cxn modelId="{202C9726-6E28-4CF1-B35C-C571FBBB15CB}" type="presParOf" srcId="{77B1CE5D-63BF-4BAD-8B12-30817E1DF5BD}" destId="{89D49E9D-B1D4-4EBB-BA30-4B0639B1284D}" srcOrd="5" destOrd="0" presId="urn:microsoft.com/office/officeart/2005/8/layout/radial6"/>
    <dgm:cxn modelId="{18C82A38-94BF-4E2E-8CC0-76EA04A4DC40}" type="presParOf" srcId="{77B1CE5D-63BF-4BAD-8B12-30817E1DF5BD}" destId="{566F4364-C0A7-428A-905D-1B86E0BA90B8}" srcOrd="6" destOrd="0" presId="urn:microsoft.com/office/officeart/2005/8/layout/radial6"/>
    <dgm:cxn modelId="{D222D715-62D4-4832-B073-6D41E2397D1F}" type="presParOf" srcId="{77B1CE5D-63BF-4BAD-8B12-30817E1DF5BD}" destId="{37C32CBE-6A13-483E-AD7C-37F0A1AB02A4}" srcOrd="7" destOrd="0" presId="urn:microsoft.com/office/officeart/2005/8/layout/radial6"/>
    <dgm:cxn modelId="{A39C097E-B898-4161-9FDF-75758E76FFBB}" type="presParOf" srcId="{77B1CE5D-63BF-4BAD-8B12-30817E1DF5BD}" destId="{ECD12B33-4D4B-4EB9-A43B-A8AB5A67FCF4}" srcOrd="8" destOrd="0" presId="urn:microsoft.com/office/officeart/2005/8/layout/radial6"/>
    <dgm:cxn modelId="{EACCCC79-2592-4435-9549-0D05CB29E63E}" type="presParOf" srcId="{77B1CE5D-63BF-4BAD-8B12-30817E1DF5BD}" destId="{77CBCFE5-F2B6-43E9-83CD-9440C8723D2C}" srcOrd="9" destOrd="0" presId="urn:microsoft.com/office/officeart/2005/8/layout/radial6"/>
    <dgm:cxn modelId="{346DD300-AAE0-46AA-994D-F23077391D18}" type="presParOf" srcId="{77B1CE5D-63BF-4BAD-8B12-30817E1DF5BD}" destId="{5A8E335F-1521-4917-9C1B-2CA496880ABC}" srcOrd="10" destOrd="0" presId="urn:microsoft.com/office/officeart/2005/8/layout/radial6"/>
    <dgm:cxn modelId="{BC6B21AD-8D42-4B96-AD3D-A8534EDDD6C0}" type="presParOf" srcId="{77B1CE5D-63BF-4BAD-8B12-30817E1DF5BD}" destId="{DEFCBA87-11AA-4C15-81E9-1BC6B5C89D6D}" srcOrd="11" destOrd="0" presId="urn:microsoft.com/office/officeart/2005/8/layout/radial6"/>
    <dgm:cxn modelId="{9B82CC8E-7CB2-4BF8-A7C8-E0DC2710B449}" type="presParOf" srcId="{77B1CE5D-63BF-4BAD-8B12-30817E1DF5BD}" destId="{98421B9A-26BE-453A-AEDC-6923EC85F852}" srcOrd="12" destOrd="0" presId="urn:microsoft.com/office/officeart/2005/8/layout/radial6"/>
    <dgm:cxn modelId="{2AEA4E1C-1749-43B7-BFCE-53BB49DCF13F}" type="presParOf" srcId="{77B1CE5D-63BF-4BAD-8B12-30817E1DF5BD}" destId="{BDC5CA95-CA68-4819-95C3-CEEE5881B375}" srcOrd="13" destOrd="0" presId="urn:microsoft.com/office/officeart/2005/8/layout/radial6"/>
    <dgm:cxn modelId="{BD4D24BB-EB59-478A-A06A-78E6730B5EE9}" type="presParOf" srcId="{77B1CE5D-63BF-4BAD-8B12-30817E1DF5BD}" destId="{77F743AA-1031-4DD3-9005-A670D5421D72}" srcOrd="14" destOrd="0" presId="urn:microsoft.com/office/officeart/2005/8/layout/radial6"/>
    <dgm:cxn modelId="{5B620AA0-58DD-4B36-AB0E-A2DD3F51A20A}" type="presParOf" srcId="{77B1CE5D-63BF-4BAD-8B12-30817E1DF5BD}" destId="{00948366-3533-4666-A48A-9B608D293114}" srcOrd="15" destOrd="0" presId="urn:microsoft.com/office/officeart/2005/8/layout/radial6"/>
    <dgm:cxn modelId="{4707517A-74E6-4D71-95D3-D757D41661B4}" type="presParOf" srcId="{77B1CE5D-63BF-4BAD-8B12-30817E1DF5BD}" destId="{D99645C2-CC21-4F6E-B0D5-98561A3209CC}" srcOrd="16" destOrd="0" presId="urn:microsoft.com/office/officeart/2005/8/layout/radial6"/>
    <dgm:cxn modelId="{A5E6D7F9-F87B-4B9D-A436-9AE35E4EFAAC}" type="presParOf" srcId="{77B1CE5D-63BF-4BAD-8B12-30817E1DF5BD}" destId="{3EF95532-ED1E-4C18-BBAF-AE8745C4D7B8}" srcOrd="17" destOrd="0" presId="urn:microsoft.com/office/officeart/2005/8/layout/radial6"/>
    <dgm:cxn modelId="{16217D01-439B-45B0-84F5-C96ED636B176}" type="presParOf" srcId="{77B1CE5D-63BF-4BAD-8B12-30817E1DF5BD}" destId="{9AB62708-4E0D-421C-880E-2AAD7FE484D2}" srcOrd="18" destOrd="0" presId="urn:microsoft.com/office/officeart/2005/8/layout/radial6"/>
    <dgm:cxn modelId="{B502B5DB-AD9F-4F27-BD79-2265C0DF3E1D}" type="presParOf" srcId="{77B1CE5D-63BF-4BAD-8B12-30817E1DF5BD}" destId="{2133EB6F-F1A3-48B1-8CA4-876A7D01FAC7}" srcOrd="19" destOrd="0" presId="urn:microsoft.com/office/officeart/2005/8/layout/radial6"/>
    <dgm:cxn modelId="{79AD0938-EB1F-417E-B432-6420A6D5642F}" type="presParOf" srcId="{77B1CE5D-63BF-4BAD-8B12-30817E1DF5BD}" destId="{DCADB1C7-EA4A-425C-BC89-FC1BA4D090DE}" srcOrd="20" destOrd="0" presId="urn:microsoft.com/office/officeart/2005/8/layout/radial6"/>
    <dgm:cxn modelId="{10E0675B-5D9A-4CF7-9B60-E1EAC290B442}" type="presParOf" srcId="{77B1CE5D-63BF-4BAD-8B12-30817E1DF5BD}" destId="{982C9B74-9754-4F8F-A988-551E6CC2EC47}" srcOrd="21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45F408B2-2894-4098-9D29-29890517F358}" type="doc">
      <dgm:prSet loTypeId="urn:microsoft.com/office/officeart/2008/layout/VerticalAccentList" loCatId="list" qsTypeId="urn:microsoft.com/office/officeart/2005/8/quickstyle/3d4" qsCatId="3D" csTypeId="urn:microsoft.com/office/officeart/2005/8/colors/colorful5" csCatId="colorful" phldr="1"/>
      <dgm:spPr/>
      <dgm:t>
        <a:bodyPr/>
        <a:lstStyle/>
        <a:p>
          <a:endParaRPr lang="es-CO"/>
        </a:p>
      </dgm:t>
    </dgm:pt>
    <dgm:pt modelId="{0234423A-DFA8-4496-B3C3-A451AB123683}">
      <dgm:prSet phldrT="[Texto]" custT="1"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>
        <a:solidFill>
          <a:srgbClr val="FF99FF"/>
        </a:solidFill>
      </dgm:spPr>
      <dgm:t>
        <a:bodyPr/>
        <a:lstStyle/>
        <a:p>
          <a:r>
            <a:rPr lang="es-CO" sz="1500" dirty="0">
              <a:latin typeface="Arial Black" pitchFamily="34" charset="0"/>
            </a:rPr>
            <a:t>1.Programa Educativo de Memoria Histórica y Derechos Humanos</a:t>
          </a:r>
        </a:p>
      </dgm:t>
    </dgm:pt>
    <dgm:pt modelId="{764097DC-A442-4148-BE7A-1B44E307CEB0}" type="parTrans" cxnId="{705347B6-73AE-4396-8B49-85F907EB464D}">
      <dgm:prSet/>
      <dgm:spPr/>
      <dgm:t>
        <a:bodyPr/>
        <a:lstStyle/>
        <a:p>
          <a:endParaRPr lang="es-CO"/>
        </a:p>
      </dgm:t>
    </dgm:pt>
    <dgm:pt modelId="{03EA2EBB-8476-4C9A-8652-61A8D0034630}" type="sibTrans" cxnId="{705347B6-73AE-4396-8B49-85F907EB464D}">
      <dgm:prSet/>
      <dgm:spPr/>
      <dgm:t>
        <a:bodyPr/>
        <a:lstStyle/>
        <a:p>
          <a:endParaRPr lang="es-CO"/>
        </a:p>
      </dgm:t>
    </dgm:pt>
    <dgm:pt modelId="{975216A5-447D-49B9-ADAF-CFD991AB2C9B}">
      <dgm:prSet phldrT="[Texto]" custT="1"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>
        <a:solidFill>
          <a:srgbClr val="FFFFCC"/>
        </a:solidFill>
      </dgm:spPr>
      <dgm:t>
        <a:bodyPr/>
        <a:lstStyle/>
        <a:p>
          <a:r>
            <a:rPr lang="es-CO" sz="1600" dirty="0">
              <a:latin typeface="Arial Black" pitchFamily="34" charset="0"/>
            </a:rPr>
            <a:t>2. Campañas de Sensibilización en Escuelas y Universidades</a:t>
          </a:r>
        </a:p>
      </dgm:t>
    </dgm:pt>
    <dgm:pt modelId="{92C3EF66-04E9-4202-B98A-07CA60C3C7CC}" type="parTrans" cxnId="{8F8AC81A-65F5-4B90-8CA6-E1CBD36B6820}">
      <dgm:prSet/>
      <dgm:spPr/>
      <dgm:t>
        <a:bodyPr/>
        <a:lstStyle/>
        <a:p>
          <a:endParaRPr lang="es-CO"/>
        </a:p>
      </dgm:t>
    </dgm:pt>
    <dgm:pt modelId="{C35D44DC-F31E-4932-8797-408A30D46A56}" type="sibTrans" cxnId="{8F8AC81A-65F5-4B90-8CA6-E1CBD36B6820}">
      <dgm:prSet/>
      <dgm:spPr/>
      <dgm:t>
        <a:bodyPr/>
        <a:lstStyle/>
        <a:p>
          <a:endParaRPr lang="es-CO"/>
        </a:p>
      </dgm:t>
    </dgm:pt>
    <dgm:pt modelId="{ED92FC99-C8A2-41F0-8A32-D4D653B0CFF1}">
      <dgm:prSet phldrT="[Texto]" custT="1"/>
      <dgm:spPr>
        <a:solidFill>
          <a:srgbClr val="00B0F0"/>
        </a:solidFill>
      </dgm:spPr>
      <dgm:t>
        <a:bodyPr/>
        <a:lstStyle/>
        <a:p>
          <a:r>
            <a:rPr lang="es-CO" sz="1600" dirty="0">
              <a:latin typeface="Arial Black" pitchFamily="34" charset="0"/>
            </a:rPr>
            <a:t>3. Capacitación Docentes en DD.HH y apoyo a victimas</a:t>
          </a:r>
        </a:p>
      </dgm:t>
    </dgm:pt>
    <dgm:pt modelId="{F403CD58-3D1D-4EE7-94FF-4E31290C2C39}" type="parTrans" cxnId="{B92C7131-AE9A-4866-9D6F-1B205E6B7233}">
      <dgm:prSet/>
      <dgm:spPr/>
      <dgm:t>
        <a:bodyPr/>
        <a:lstStyle/>
        <a:p>
          <a:endParaRPr lang="es-CO"/>
        </a:p>
      </dgm:t>
    </dgm:pt>
    <dgm:pt modelId="{0F0E0DF0-60AE-4E3F-AA05-96D8B3EDCD92}" type="sibTrans" cxnId="{B92C7131-AE9A-4866-9D6F-1B205E6B7233}">
      <dgm:prSet/>
      <dgm:spPr/>
      <dgm:t>
        <a:bodyPr/>
        <a:lstStyle/>
        <a:p>
          <a:endParaRPr lang="es-CO"/>
        </a:p>
      </dgm:t>
    </dgm:pt>
    <dgm:pt modelId="{C8A6E838-A242-42AC-8BD8-B8B5152D3673}">
      <dgm:prSet phldrT="[Texto]" custT="1"/>
      <dgm:spPr>
        <a:solidFill>
          <a:srgbClr val="FFE07D"/>
        </a:solidFill>
      </dgm:spPr>
      <dgm:t>
        <a:bodyPr/>
        <a:lstStyle/>
        <a:p>
          <a:r>
            <a:rPr lang="es-CO" sz="1500" dirty="0">
              <a:latin typeface="Arial Black" pitchFamily="34" charset="0"/>
            </a:rPr>
            <a:t>4. Programa de Prevención de la Violencia y Resolución de Conflictos</a:t>
          </a:r>
        </a:p>
      </dgm:t>
    </dgm:pt>
    <dgm:pt modelId="{C7001420-793B-4C69-A585-DED675A24CD0}" type="parTrans" cxnId="{802BFAA4-787D-4ADB-ACEC-C75695478724}">
      <dgm:prSet/>
      <dgm:spPr/>
      <dgm:t>
        <a:bodyPr/>
        <a:lstStyle/>
        <a:p>
          <a:endParaRPr lang="es-CO"/>
        </a:p>
      </dgm:t>
    </dgm:pt>
    <dgm:pt modelId="{2F0CC08B-AC34-49BE-80D3-7EAFCFD19135}" type="sibTrans" cxnId="{802BFAA4-787D-4ADB-ACEC-C75695478724}">
      <dgm:prSet/>
      <dgm:spPr/>
      <dgm:t>
        <a:bodyPr/>
        <a:lstStyle/>
        <a:p>
          <a:endParaRPr lang="es-CO"/>
        </a:p>
      </dgm:t>
    </dgm:pt>
    <dgm:pt modelId="{D0C4595B-1843-4D31-8933-5FDF7F2E61F8}">
      <dgm:prSet phldrT="[Texto]" custT="1"/>
      <dgm:spPr>
        <a:solidFill>
          <a:srgbClr val="FFFF00"/>
        </a:solidFill>
      </dgm:spPr>
      <dgm:t>
        <a:bodyPr/>
        <a:lstStyle/>
        <a:p>
          <a:r>
            <a:rPr lang="es-CO" sz="1500" dirty="0">
              <a:latin typeface="Arial Black" pitchFamily="34" charset="0"/>
            </a:rPr>
            <a:t>5. Gestión y Creación de Becas y Fondo para las victimas y familia</a:t>
          </a:r>
        </a:p>
      </dgm:t>
    </dgm:pt>
    <dgm:pt modelId="{F47B61A0-37D3-49AE-A165-A1C2A8BBED1E}" type="parTrans" cxnId="{415B8441-9E15-4948-9AB0-8C5CE9D85E42}">
      <dgm:prSet/>
      <dgm:spPr/>
      <dgm:t>
        <a:bodyPr/>
        <a:lstStyle/>
        <a:p>
          <a:endParaRPr lang="es-CO"/>
        </a:p>
      </dgm:t>
    </dgm:pt>
    <dgm:pt modelId="{C2AB6FF0-490E-4995-988E-C786784F7003}" type="sibTrans" cxnId="{415B8441-9E15-4948-9AB0-8C5CE9D85E42}">
      <dgm:prSet/>
      <dgm:spPr/>
      <dgm:t>
        <a:bodyPr/>
        <a:lstStyle/>
        <a:p>
          <a:endParaRPr lang="es-CO"/>
        </a:p>
      </dgm:t>
    </dgm:pt>
    <dgm:pt modelId="{D8D15680-BEAD-40EF-BEA8-A14714372570}">
      <dgm:prSet phldrT="[Texto]" custT="1"/>
      <dgm:spPr>
        <a:solidFill>
          <a:srgbClr val="99FF99"/>
        </a:solidFill>
      </dgm:spPr>
      <dgm:t>
        <a:bodyPr/>
        <a:lstStyle/>
        <a:p>
          <a:r>
            <a:rPr lang="es-CO" sz="1600" dirty="0">
              <a:latin typeface="Arial Black" pitchFamily="34" charset="0"/>
            </a:rPr>
            <a:t>6. Biblioteca Virtual de testimonios y Recursos Educativos</a:t>
          </a:r>
        </a:p>
      </dgm:t>
    </dgm:pt>
    <dgm:pt modelId="{92179935-8A53-4B8A-BA60-764B1878369C}" type="parTrans" cxnId="{697A3B8A-1A57-4FBC-9098-2A7237A7D4B5}">
      <dgm:prSet/>
      <dgm:spPr/>
      <dgm:t>
        <a:bodyPr/>
        <a:lstStyle/>
        <a:p>
          <a:endParaRPr lang="es-CO"/>
        </a:p>
      </dgm:t>
    </dgm:pt>
    <dgm:pt modelId="{C0ED4D12-9EF7-4156-A88D-A6C39559AFE2}" type="sibTrans" cxnId="{697A3B8A-1A57-4FBC-9098-2A7237A7D4B5}">
      <dgm:prSet/>
      <dgm:spPr/>
      <dgm:t>
        <a:bodyPr/>
        <a:lstStyle/>
        <a:p>
          <a:endParaRPr lang="es-CO"/>
        </a:p>
      </dgm:t>
    </dgm:pt>
    <dgm:pt modelId="{531769EE-C51F-45E2-9A60-D93AD9BD5B00}">
      <dgm:prSet custT="1"/>
      <dgm:spPr>
        <a:solidFill>
          <a:srgbClr val="66FFFF"/>
        </a:solidFill>
      </dgm:spPr>
      <dgm:t>
        <a:bodyPr/>
        <a:lstStyle/>
        <a:p>
          <a:r>
            <a:rPr lang="es-CO" sz="1600" dirty="0">
              <a:latin typeface="Arial Black" pitchFamily="34" charset="0"/>
            </a:rPr>
            <a:t>7. Promoción de espacios de Reflexión y Dialogo Escolar</a:t>
          </a:r>
        </a:p>
      </dgm:t>
    </dgm:pt>
    <dgm:pt modelId="{7899DE7E-11A8-4C64-A348-FE71796B2EDC}" type="parTrans" cxnId="{110E1F13-1F5F-4DED-B72E-E401ECB14718}">
      <dgm:prSet/>
      <dgm:spPr/>
      <dgm:t>
        <a:bodyPr/>
        <a:lstStyle/>
        <a:p>
          <a:endParaRPr lang="es-CO"/>
        </a:p>
      </dgm:t>
    </dgm:pt>
    <dgm:pt modelId="{6812D0FD-81FC-4ADF-915F-C60DEE0E77CC}" type="sibTrans" cxnId="{110E1F13-1F5F-4DED-B72E-E401ECB14718}">
      <dgm:prSet/>
      <dgm:spPr/>
      <dgm:t>
        <a:bodyPr/>
        <a:lstStyle/>
        <a:p>
          <a:endParaRPr lang="es-CO"/>
        </a:p>
      </dgm:t>
    </dgm:pt>
    <dgm:pt modelId="{BF84EBBF-680B-4929-80EC-F2AF894BA6D3}">
      <dgm:prSet custT="1"/>
      <dgm:spPr>
        <a:solidFill>
          <a:srgbClr val="FF6699"/>
        </a:solidFill>
      </dgm:spPr>
      <dgm:t>
        <a:bodyPr/>
        <a:lstStyle/>
        <a:p>
          <a:r>
            <a:rPr lang="es-CO" sz="1500" dirty="0">
              <a:latin typeface="Arial Black" pitchFamily="34" charset="0"/>
            </a:rPr>
            <a:t>8. Evaluación e incidencia en Políticas Publicas de Educación</a:t>
          </a:r>
        </a:p>
      </dgm:t>
    </dgm:pt>
    <dgm:pt modelId="{91781D5C-B1CE-4FC7-BEC3-1567D85AD7D6}" type="parTrans" cxnId="{DAEDA727-D921-4B27-9B1D-1C96F0A6EF5A}">
      <dgm:prSet/>
      <dgm:spPr/>
      <dgm:t>
        <a:bodyPr/>
        <a:lstStyle/>
        <a:p>
          <a:endParaRPr lang="es-CO"/>
        </a:p>
      </dgm:t>
    </dgm:pt>
    <dgm:pt modelId="{BB2DB208-8A46-40C5-B5C8-5186D5940AA4}" type="sibTrans" cxnId="{DAEDA727-D921-4B27-9B1D-1C96F0A6EF5A}">
      <dgm:prSet/>
      <dgm:spPr/>
      <dgm:t>
        <a:bodyPr/>
        <a:lstStyle/>
        <a:p>
          <a:endParaRPr lang="es-CO"/>
        </a:p>
      </dgm:t>
    </dgm:pt>
    <dgm:pt modelId="{B135716F-80A7-4EA8-9670-70E9B6CC6962}" type="pres">
      <dgm:prSet presAssocID="{45F408B2-2894-4098-9D29-29890517F358}" presName="Name0" presStyleCnt="0">
        <dgm:presLayoutVars>
          <dgm:chMax/>
          <dgm:chPref/>
          <dgm:dir/>
        </dgm:presLayoutVars>
      </dgm:prSet>
      <dgm:spPr/>
    </dgm:pt>
    <dgm:pt modelId="{76AD1C52-D3ED-42F7-8231-0C569D7BD556}" type="pres">
      <dgm:prSet presAssocID="{0234423A-DFA8-4496-B3C3-A451AB123683}" presName="parenttextcomposite" presStyleCnt="0"/>
      <dgm:spPr/>
    </dgm:pt>
    <dgm:pt modelId="{CFADBEC7-5C2E-49B6-A2B6-C914BE5F01F8}" type="pres">
      <dgm:prSet presAssocID="{0234423A-DFA8-4496-B3C3-A451AB123683}" presName="parenttext" presStyleLbl="revTx" presStyleIdx="0" presStyleCnt="5" custScaleX="154390" custScaleY="84348" custLinFactNeighborY="11244">
        <dgm:presLayoutVars>
          <dgm:chMax/>
          <dgm:chPref val="2"/>
          <dgm:bulletEnabled val="1"/>
        </dgm:presLayoutVars>
      </dgm:prSet>
      <dgm:spPr/>
    </dgm:pt>
    <dgm:pt modelId="{A09C7508-1D66-477C-A959-7CED96C6F61E}" type="pres">
      <dgm:prSet presAssocID="{0234423A-DFA8-4496-B3C3-A451AB123683}" presName="composite" presStyleCnt="0"/>
      <dgm:spPr/>
    </dgm:pt>
    <dgm:pt modelId="{42F0AE08-5BD5-4707-8BD6-91370D47EF14}" type="pres">
      <dgm:prSet presAssocID="{0234423A-DFA8-4496-B3C3-A451AB123683}" presName="chevron1" presStyleLbl="alignNode1" presStyleIdx="0" presStyleCnt="35"/>
      <dgm:spPr/>
    </dgm:pt>
    <dgm:pt modelId="{663D7D8E-4495-4AAB-8EAE-1A427F3F3652}" type="pres">
      <dgm:prSet presAssocID="{0234423A-DFA8-4496-B3C3-A451AB123683}" presName="chevron2" presStyleLbl="alignNode1" presStyleIdx="1" presStyleCnt="35"/>
      <dgm:spPr/>
    </dgm:pt>
    <dgm:pt modelId="{33A27F54-E8C6-4B77-A4E6-84FF65D17E27}" type="pres">
      <dgm:prSet presAssocID="{0234423A-DFA8-4496-B3C3-A451AB123683}" presName="chevron3" presStyleLbl="alignNode1" presStyleIdx="2" presStyleCnt="35"/>
      <dgm:spPr/>
    </dgm:pt>
    <dgm:pt modelId="{E0A09B77-5994-4959-8E26-3CDDE3CD8D98}" type="pres">
      <dgm:prSet presAssocID="{0234423A-DFA8-4496-B3C3-A451AB123683}" presName="chevron4" presStyleLbl="alignNode1" presStyleIdx="3" presStyleCnt="35"/>
      <dgm:spPr/>
    </dgm:pt>
    <dgm:pt modelId="{227799ED-A7CB-4381-8517-4BDBC2E9375C}" type="pres">
      <dgm:prSet presAssocID="{0234423A-DFA8-4496-B3C3-A451AB123683}" presName="chevron5" presStyleLbl="alignNode1" presStyleIdx="4" presStyleCnt="35"/>
      <dgm:spPr/>
    </dgm:pt>
    <dgm:pt modelId="{00642EDB-6CC4-46E4-AD58-001FA407529D}" type="pres">
      <dgm:prSet presAssocID="{0234423A-DFA8-4496-B3C3-A451AB123683}" presName="chevron6" presStyleLbl="alignNode1" presStyleIdx="5" presStyleCnt="35"/>
      <dgm:spPr/>
    </dgm:pt>
    <dgm:pt modelId="{1970C56A-F709-424A-AECF-07518DA85D24}" type="pres">
      <dgm:prSet presAssocID="{0234423A-DFA8-4496-B3C3-A451AB123683}" presName="chevron7" presStyleLbl="alignNode1" presStyleIdx="6" presStyleCnt="35"/>
      <dgm:spPr/>
    </dgm:pt>
    <dgm:pt modelId="{CD4D5DEF-B567-4C8F-9927-4FA003D799D6}" type="pres">
      <dgm:prSet presAssocID="{0234423A-DFA8-4496-B3C3-A451AB123683}" presName="childtext" presStyleLbl="solidFgAcc1" presStyleIdx="0" presStyleCnt="3" custScaleX="153226" custScaleY="60534" custLinFactNeighborX="252" custLinFactNeighborY="-3450">
        <dgm:presLayoutVars>
          <dgm:chMax/>
          <dgm:chPref val="0"/>
          <dgm:bulletEnabled val="1"/>
        </dgm:presLayoutVars>
      </dgm:prSet>
      <dgm:spPr/>
    </dgm:pt>
    <dgm:pt modelId="{46822E74-B3D5-4359-AD0C-1CDDB8A0F2F6}" type="pres">
      <dgm:prSet presAssocID="{03EA2EBB-8476-4C9A-8652-61A8D0034630}" presName="sibTrans" presStyleCnt="0"/>
      <dgm:spPr/>
    </dgm:pt>
    <dgm:pt modelId="{D1A6ED26-C7DB-4294-AFA7-058D8ED03179}" type="pres">
      <dgm:prSet presAssocID="{ED92FC99-C8A2-41F0-8A32-D4D653B0CFF1}" presName="parenttextcomposite" presStyleCnt="0"/>
      <dgm:spPr/>
    </dgm:pt>
    <dgm:pt modelId="{9D77962C-D424-4964-9C02-4375C1D3A5E7}" type="pres">
      <dgm:prSet presAssocID="{ED92FC99-C8A2-41F0-8A32-D4D653B0CFF1}" presName="parenttext" presStyleLbl="revTx" presStyleIdx="1" presStyleCnt="5" custScaleX="155588" custLinFactNeighborY="-30921">
        <dgm:presLayoutVars>
          <dgm:chMax/>
          <dgm:chPref val="2"/>
          <dgm:bulletEnabled val="1"/>
        </dgm:presLayoutVars>
      </dgm:prSet>
      <dgm:spPr/>
    </dgm:pt>
    <dgm:pt modelId="{8882505C-85D4-450C-836B-8A6B8364D691}" type="pres">
      <dgm:prSet presAssocID="{ED92FC99-C8A2-41F0-8A32-D4D653B0CFF1}" presName="composite" presStyleCnt="0"/>
      <dgm:spPr/>
    </dgm:pt>
    <dgm:pt modelId="{80896E04-0AE6-461E-9808-CF0B5813265E}" type="pres">
      <dgm:prSet presAssocID="{ED92FC99-C8A2-41F0-8A32-D4D653B0CFF1}" presName="chevron1" presStyleLbl="alignNode1" presStyleIdx="7" presStyleCnt="35"/>
      <dgm:spPr/>
    </dgm:pt>
    <dgm:pt modelId="{A870202F-BB65-4EF7-8729-55198FD94035}" type="pres">
      <dgm:prSet presAssocID="{ED92FC99-C8A2-41F0-8A32-D4D653B0CFF1}" presName="chevron2" presStyleLbl="alignNode1" presStyleIdx="8" presStyleCnt="35"/>
      <dgm:spPr/>
    </dgm:pt>
    <dgm:pt modelId="{28EB0BE2-90F2-4F5F-B929-0E1146095DB4}" type="pres">
      <dgm:prSet presAssocID="{ED92FC99-C8A2-41F0-8A32-D4D653B0CFF1}" presName="chevron3" presStyleLbl="alignNode1" presStyleIdx="9" presStyleCnt="35"/>
      <dgm:spPr/>
    </dgm:pt>
    <dgm:pt modelId="{0F7232CC-9F3D-47C1-947C-BD31F7D6D590}" type="pres">
      <dgm:prSet presAssocID="{ED92FC99-C8A2-41F0-8A32-D4D653B0CFF1}" presName="chevron4" presStyleLbl="alignNode1" presStyleIdx="10" presStyleCnt="35"/>
      <dgm:spPr/>
    </dgm:pt>
    <dgm:pt modelId="{1EE2849C-9C43-4369-8E05-8A5E8866AE3D}" type="pres">
      <dgm:prSet presAssocID="{ED92FC99-C8A2-41F0-8A32-D4D653B0CFF1}" presName="chevron5" presStyleLbl="alignNode1" presStyleIdx="11" presStyleCnt="35"/>
      <dgm:spPr/>
    </dgm:pt>
    <dgm:pt modelId="{1A9E4F92-B99A-441D-BBFB-DFF5EBDA62E7}" type="pres">
      <dgm:prSet presAssocID="{ED92FC99-C8A2-41F0-8A32-D4D653B0CFF1}" presName="chevron6" presStyleLbl="alignNode1" presStyleIdx="12" presStyleCnt="35"/>
      <dgm:spPr/>
    </dgm:pt>
    <dgm:pt modelId="{8B0243D5-6A07-4042-967E-7BFB2D89A9BE}" type="pres">
      <dgm:prSet presAssocID="{ED92FC99-C8A2-41F0-8A32-D4D653B0CFF1}" presName="chevron7" presStyleLbl="alignNode1" presStyleIdx="13" presStyleCnt="35"/>
      <dgm:spPr/>
    </dgm:pt>
    <dgm:pt modelId="{B35DC35A-377A-4A14-9481-C5C55CA90E56}" type="pres">
      <dgm:prSet presAssocID="{ED92FC99-C8A2-41F0-8A32-D4D653B0CFF1}" presName="childtext" presStyleLbl="solidFgAcc1" presStyleIdx="1" presStyleCnt="3" custScaleX="153733" custScaleY="59395" custLinFactNeighborY="-11339">
        <dgm:presLayoutVars>
          <dgm:chMax/>
          <dgm:chPref val="0"/>
          <dgm:bulletEnabled val="1"/>
        </dgm:presLayoutVars>
      </dgm:prSet>
      <dgm:spPr/>
    </dgm:pt>
    <dgm:pt modelId="{DBEE3B75-DACB-4277-83A5-4EBA05E95A50}" type="pres">
      <dgm:prSet presAssocID="{0F0E0DF0-60AE-4E3F-AA05-96D8B3EDCD92}" presName="sibTrans" presStyleCnt="0"/>
      <dgm:spPr/>
    </dgm:pt>
    <dgm:pt modelId="{8AA14D1D-5BF5-46DA-A7C6-FAF9AEB82F5E}" type="pres">
      <dgm:prSet presAssocID="{D0C4595B-1843-4D31-8933-5FDF7F2E61F8}" presName="parenttextcomposite" presStyleCnt="0"/>
      <dgm:spPr/>
    </dgm:pt>
    <dgm:pt modelId="{77DCD49D-92B2-478F-A483-3139C898B14C}" type="pres">
      <dgm:prSet presAssocID="{D0C4595B-1843-4D31-8933-5FDF7F2E61F8}" presName="parenttext" presStyleLbl="revTx" presStyleIdx="2" presStyleCnt="5" custScaleX="155340" custLinFactNeighborY="-36543">
        <dgm:presLayoutVars>
          <dgm:chMax/>
          <dgm:chPref val="2"/>
          <dgm:bulletEnabled val="1"/>
        </dgm:presLayoutVars>
      </dgm:prSet>
      <dgm:spPr/>
    </dgm:pt>
    <dgm:pt modelId="{585043AE-4C7C-49DD-A061-96B80F87EBF8}" type="pres">
      <dgm:prSet presAssocID="{D0C4595B-1843-4D31-8933-5FDF7F2E61F8}" presName="composite" presStyleCnt="0"/>
      <dgm:spPr/>
    </dgm:pt>
    <dgm:pt modelId="{4676AF9C-0727-4971-9493-26F8F85BAE04}" type="pres">
      <dgm:prSet presAssocID="{D0C4595B-1843-4D31-8933-5FDF7F2E61F8}" presName="chevron1" presStyleLbl="alignNode1" presStyleIdx="14" presStyleCnt="35"/>
      <dgm:spPr/>
    </dgm:pt>
    <dgm:pt modelId="{3DBBC4BD-C3B9-46E8-A65F-E6FB81BD19FC}" type="pres">
      <dgm:prSet presAssocID="{D0C4595B-1843-4D31-8933-5FDF7F2E61F8}" presName="chevron2" presStyleLbl="alignNode1" presStyleIdx="15" presStyleCnt="35"/>
      <dgm:spPr/>
    </dgm:pt>
    <dgm:pt modelId="{ED8F947D-4A1E-4759-8520-6B3BEC9A1DE7}" type="pres">
      <dgm:prSet presAssocID="{D0C4595B-1843-4D31-8933-5FDF7F2E61F8}" presName="chevron3" presStyleLbl="alignNode1" presStyleIdx="16" presStyleCnt="35"/>
      <dgm:spPr/>
    </dgm:pt>
    <dgm:pt modelId="{26509660-810F-4B5E-A635-7F5A2169D476}" type="pres">
      <dgm:prSet presAssocID="{D0C4595B-1843-4D31-8933-5FDF7F2E61F8}" presName="chevron4" presStyleLbl="alignNode1" presStyleIdx="17" presStyleCnt="35"/>
      <dgm:spPr/>
    </dgm:pt>
    <dgm:pt modelId="{FA3C022E-7DCB-44F0-8C96-0DD792E87239}" type="pres">
      <dgm:prSet presAssocID="{D0C4595B-1843-4D31-8933-5FDF7F2E61F8}" presName="chevron5" presStyleLbl="alignNode1" presStyleIdx="18" presStyleCnt="35"/>
      <dgm:spPr/>
    </dgm:pt>
    <dgm:pt modelId="{84E552B8-2D11-4EC2-88AD-59DD32106268}" type="pres">
      <dgm:prSet presAssocID="{D0C4595B-1843-4D31-8933-5FDF7F2E61F8}" presName="chevron6" presStyleLbl="alignNode1" presStyleIdx="19" presStyleCnt="35"/>
      <dgm:spPr/>
    </dgm:pt>
    <dgm:pt modelId="{106A7EDC-C915-4EC9-9811-1118BE629B72}" type="pres">
      <dgm:prSet presAssocID="{D0C4595B-1843-4D31-8933-5FDF7F2E61F8}" presName="chevron7" presStyleLbl="alignNode1" presStyleIdx="20" presStyleCnt="35"/>
      <dgm:spPr/>
    </dgm:pt>
    <dgm:pt modelId="{E9DD065C-8735-4388-BD75-40EF4FFCAD96}" type="pres">
      <dgm:prSet presAssocID="{D0C4595B-1843-4D31-8933-5FDF7F2E61F8}" presName="childtext" presStyleLbl="solidFgAcc1" presStyleIdx="2" presStyleCnt="3" custScaleX="153543" custScaleY="58257" custLinFactNeighborY="-17250">
        <dgm:presLayoutVars>
          <dgm:chMax/>
          <dgm:chPref val="0"/>
          <dgm:bulletEnabled val="1"/>
        </dgm:presLayoutVars>
      </dgm:prSet>
      <dgm:spPr/>
    </dgm:pt>
    <dgm:pt modelId="{9711ABFF-5B12-4B67-A531-A4D963D85627}" type="pres">
      <dgm:prSet presAssocID="{C2AB6FF0-490E-4995-988E-C786784F7003}" presName="sibTrans" presStyleCnt="0"/>
      <dgm:spPr/>
    </dgm:pt>
    <dgm:pt modelId="{75F258D8-254C-4900-92BE-2D3826361B3E}" type="pres">
      <dgm:prSet presAssocID="{531769EE-C51F-45E2-9A60-D93AD9BD5B00}" presName="parenttextcomposite" presStyleCnt="0"/>
      <dgm:spPr/>
    </dgm:pt>
    <dgm:pt modelId="{9B150FFE-2BDF-4C9F-85EB-B223E738DFEB}" type="pres">
      <dgm:prSet presAssocID="{531769EE-C51F-45E2-9A60-D93AD9BD5B00}" presName="parenttext" presStyleLbl="revTx" presStyleIdx="3" presStyleCnt="5" custScaleX="154675" custScaleY="79182" custLinFactNeighborY="-36543">
        <dgm:presLayoutVars>
          <dgm:chMax/>
          <dgm:chPref val="2"/>
          <dgm:bulletEnabled val="1"/>
        </dgm:presLayoutVars>
      </dgm:prSet>
      <dgm:spPr/>
    </dgm:pt>
    <dgm:pt modelId="{0B5295BC-A8ED-4B98-B4BD-9AFF2427595D}" type="pres">
      <dgm:prSet presAssocID="{531769EE-C51F-45E2-9A60-D93AD9BD5B00}" presName="parallelogramComposite" presStyleCnt="0"/>
      <dgm:spPr/>
    </dgm:pt>
    <dgm:pt modelId="{167FC7CA-845F-4C5E-A949-56A43672CE42}" type="pres">
      <dgm:prSet presAssocID="{531769EE-C51F-45E2-9A60-D93AD9BD5B00}" presName="parallelogram1" presStyleLbl="alignNode1" presStyleIdx="21" presStyleCnt="35" custLinFactX="80186" custLinFactNeighborX="100000" custLinFactNeighborY="-46005"/>
      <dgm:spPr/>
    </dgm:pt>
    <dgm:pt modelId="{A7A2D88C-8D91-4377-AE41-AC2E15F385A6}" type="pres">
      <dgm:prSet presAssocID="{531769EE-C51F-45E2-9A60-D93AD9BD5B00}" presName="parallelogram2" presStyleLbl="alignNode1" presStyleIdx="22" presStyleCnt="35" custLinFactX="84020" custLinFactNeighborX="100000" custLinFactNeighborY="-46005"/>
      <dgm:spPr/>
    </dgm:pt>
    <dgm:pt modelId="{FF4B5EBF-D5A1-47FE-93C8-C4172A5564A4}" type="pres">
      <dgm:prSet presAssocID="{531769EE-C51F-45E2-9A60-D93AD9BD5B00}" presName="parallelogram3" presStyleLbl="alignNode1" presStyleIdx="23" presStyleCnt="35" custLinFactX="91687" custLinFactNeighborX="100000" custLinFactNeighborY="-23002"/>
      <dgm:spPr/>
    </dgm:pt>
    <dgm:pt modelId="{95DA0A68-1DBF-405F-B534-325754F4A92F}" type="pres">
      <dgm:prSet presAssocID="{531769EE-C51F-45E2-9A60-D93AD9BD5B00}" presName="parallelogram4" presStyleLbl="alignNode1" presStyleIdx="24" presStyleCnt="35" custLinFactX="100000" custLinFactNeighborX="108939" custLinFactNeighborY="-34504"/>
      <dgm:spPr/>
    </dgm:pt>
    <dgm:pt modelId="{0E76CB24-C8DE-401A-8F16-CF8A7A601706}" type="pres">
      <dgm:prSet presAssocID="{531769EE-C51F-45E2-9A60-D93AD9BD5B00}" presName="parallelogram5" presStyleLbl="alignNode1" presStyleIdx="25" presStyleCnt="35" custLinFactX="100000" custLinFactNeighborX="118523" custLinFactNeighborY="-23002"/>
      <dgm:spPr/>
    </dgm:pt>
    <dgm:pt modelId="{9793DB0B-A834-43A9-8BD0-77AE16A6C803}" type="pres">
      <dgm:prSet presAssocID="{531769EE-C51F-45E2-9A60-D93AD9BD5B00}" presName="parallelogram6" presStyleLbl="alignNode1" presStyleIdx="26" presStyleCnt="35" custLinFactX="100000" custLinFactNeighborX="133868"/>
      <dgm:spPr/>
    </dgm:pt>
    <dgm:pt modelId="{0B4046AC-1FA2-4590-8F67-A3A4E48215C4}" type="pres">
      <dgm:prSet presAssocID="{531769EE-C51F-45E2-9A60-D93AD9BD5B00}" presName="parallelogram7" presStyleLbl="alignNode1" presStyleIdx="27" presStyleCnt="35" custLinFactX="100000" custLinFactNeighborX="147293"/>
      <dgm:spPr/>
    </dgm:pt>
    <dgm:pt modelId="{2BF8272D-053A-4EC4-84E0-19C9D3CEBD19}" type="pres">
      <dgm:prSet presAssocID="{6812D0FD-81FC-4ADF-915F-C60DEE0E77CC}" presName="sibTrans" presStyleCnt="0"/>
      <dgm:spPr/>
    </dgm:pt>
    <dgm:pt modelId="{53DB4A94-55EF-4727-B5F7-EEAAD1F3713E}" type="pres">
      <dgm:prSet presAssocID="{BF84EBBF-680B-4929-80EC-F2AF894BA6D3}" presName="parenttextcomposite" presStyleCnt="0"/>
      <dgm:spPr/>
    </dgm:pt>
    <dgm:pt modelId="{3DC68556-F769-4985-A59A-3B7B0B796F59}" type="pres">
      <dgm:prSet presAssocID="{BF84EBBF-680B-4929-80EC-F2AF894BA6D3}" presName="parenttext" presStyleLbl="revTx" presStyleIdx="4" presStyleCnt="5" custScaleX="154074" custScaleY="75582" custLinFactNeighborX="914" custLinFactNeighborY="-22485">
        <dgm:presLayoutVars>
          <dgm:chMax/>
          <dgm:chPref val="2"/>
          <dgm:bulletEnabled val="1"/>
        </dgm:presLayoutVars>
      </dgm:prSet>
      <dgm:spPr/>
    </dgm:pt>
    <dgm:pt modelId="{E97A2B83-2E54-41CB-B290-E34B9BEFD535}" type="pres">
      <dgm:prSet presAssocID="{BF84EBBF-680B-4929-80EC-F2AF894BA6D3}" presName="parallelogramComposite" presStyleCnt="0"/>
      <dgm:spPr/>
    </dgm:pt>
    <dgm:pt modelId="{B9560F92-6E2B-4FC4-9834-F10C862019FD}" type="pres">
      <dgm:prSet presAssocID="{BF84EBBF-680B-4929-80EC-F2AF894BA6D3}" presName="parallelogram1" presStyleLbl="alignNode1" presStyleIdx="28" presStyleCnt="35" custLinFactX="57183" custLinFactNeighborX="100000" custLinFactNeighborY="-69007"/>
      <dgm:spPr/>
    </dgm:pt>
    <dgm:pt modelId="{6B8A0077-6FE8-4E7E-B1E5-3B491A5B83D8}" type="pres">
      <dgm:prSet presAssocID="{BF84EBBF-680B-4929-80EC-F2AF894BA6D3}" presName="parallelogram2" presStyleLbl="alignNode1" presStyleIdx="29" presStyleCnt="35" custLinFactX="64851" custLinFactNeighborX="100000" custLinFactNeighborY="-69007"/>
      <dgm:spPr/>
    </dgm:pt>
    <dgm:pt modelId="{20051C12-BB2D-4CE3-9FDD-08BCD30D95D6}" type="pres">
      <dgm:prSet presAssocID="{BF84EBBF-680B-4929-80EC-F2AF894BA6D3}" presName="parallelogram3" presStyleLbl="alignNode1" presStyleIdx="30" presStyleCnt="35" custLinFactX="76352" custLinFactNeighborX="100000" custLinFactNeighborY="-57506"/>
      <dgm:spPr/>
    </dgm:pt>
    <dgm:pt modelId="{188FFFE3-4C3F-46B8-A795-998965555F0B}" type="pres">
      <dgm:prSet presAssocID="{BF84EBBF-680B-4929-80EC-F2AF894BA6D3}" presName="parallelogram4" presStyleLbl="alignNode1" presStyleIdx="31" presStyleCnt="35" custLinFactX="87853" custLinFactNeighborX="100000" custLinFactNeighborY="-69007"/>
      <dgm:spPr/>
    </dgm:pt>
    <dgm:pt modelId="{711B02C3-83DF-4878-940B-A007FC74C813}" type="pres">
      <dgm:prSet presAssocID="{BF84EBBF-680B-4929-80EC-F2AF894BA6D3}" presName="parallelogram5" presStyleLbl="alignNode1" presStyleIdx="32" presStyleCnt="35" custLinFactX="100000" custLinFactNeighborX="107022" custLinFactNeighborY="-69008"/>
      <dgm:spPr/>
    </dgm:pt>
    <dgm:pt modelId="{A4E75A2F-D6AC-4180-BD65-E3BD0EB10C21}" type="pres">
      <dgm:prSet presAssocID="{BF84EBBF-680B-4929-80EC-F2AF894BA6D3}" presName="parallelogram6" presStyleLbl="alignNode1" presStyleIdx="33" presStyleCnt="35" custLinFactX="100000" custLinFactNeighborX="126191" custLinFactNeighborY="-69007"/>
      <dgm:spPr/>
    </dgm:pt>
    <dgm:pt modelId="{CB530B6E-6B70-4739-AC71-9D0DE224CC0D}" type="pres">
      <dgm:prSet presAssocID="{BF84EBBF-680B-4929-80EC-F2AF894BA6D3}" presName="parallelogram7" presStyleLbl="alignNode1" presStyleIdx="34" presStyleCnt="35" custLinFactX="100000" custLinFactNeighborX="147293" custLinFactNeighborY="-46004"/>
      <dgm:spPr/>
    </dgm:pt>
  </dgm:ptLst>
  <dgm:cxnLst>
    <dgm:cxn modelId="{110E1F13-1F5F-4DED-B72E-E401ECB14718}" srcId="{45F408B2-2894-4098-9D29-29890517F358}" destId="{531769EE-C51F-45E2-9A60-D93AD9BD5B00}" srcOrd="3" destOrd="0" parTransId="{7899DE7E-11A8-4C64-A348-FE71796B2EDC}" sibTransId="{6812D0FD-81FC-4ADF-915F-C60DEE0E77CC}"/>
    <dgm:cxn modelId="{A38B2C18-B68C-4E6C-9A21-E6BCB1A52408}" type="presOf" srcId="{D0C4595B-1843-4D31-8933-5FDF7F2E61F8}" destId="{77DCD49D-92B2-478F-A483-3139C898B14C}" srcOrd="0" destOrd="0" presId="urn:microsoft.com/office/officeart/2008/layout/VerticalAccentList"/>
    <dgm:cxn modelId="{8F8AC81A-65F5-4B90-8CA6-E1CBD36B6820}" srcId="{0234423A-DFA8-4496-B3C3-A451AB123683}" destId="{975216A5-447D-49B9-ADAF-CFD991AB2C9B}" srcOrd="0" destOrd="0" parTransId="{92C3EF66-04E9-4202-B98A-07CA60C3C7CC}" sibTransId="{C35D44DC-F31E-4932-8797-408A30D46A56}"/>
    <dgm:cxn modelId="{04BEF81D-17B6-4422-BC60-81B80515CE43}" type="presOf" srcId="{45F408B2-2894-4098-9D29-29890517F358}" destId="{B135716F-80A7-4EA8-9670-70E9B6CC6962}" srcOrd="0" destOrd="0" presId="urn:microsoft.com/office/officeart/2008/layout/VerticalAccentList"/>
    <dgm:cxn modelId="{DAEDA727-D921-4B27-9B1D-1C96F0A6EF5A}" srcId="{45F408B2-2894-4098-9D29-29890517F358}" destId="{BF84EBBF-680B-4929-80EC-F2AF894BA6D3}" srcOrd="4" destOrd="0" parTransId="{91781D5C-B1CE-4FC7-BEC3-1567D85AD7D6}" sibTransId="{BB2DB208-8A46-40C5-B5C8-5186D5940AA4}"/>
    <dgm:cxn modelId="{B92C7131-AE9A-4866-9D6F-1B205E6B7233}" srcId="{45F408B2-2894-4098-9D29-29890517F358}" destId="{ED92FC99-C8A2-41F0-8A32-D4D653B0CFF1}" srcOrd="1" destOrd="0" parTransId="{F403CD58-3D1D-4EE7-94FF-4E31290C2C39}" sibTransId="{0F0E0DF0-60AE-4E3F-AA05-96D8B3EDCD92}"/>
    <dgm:cxn modelId="{C5494138-5507-42A3-BBFF-3E66A9D243FC}" type="presOf" srcId="{D8D15680-BEAD-40EF-BEA8-A14714372570}" destId="{E9DD065C-8735-4388-BD75-40EF4FFCAD96}" srcOrd="0" destOrd="0" presId="urn:microsoft.com/office/officeart/2008/layout/VerticalAccentList"/>
    <dgm:cxn modelId="{415B8441-9E15-4948-9AB0-8C5CE9D85E42}" srcId="{45F408B2-2894-4098-9D29-29890517F358}" destId="{D0C4595B-1843-4D31-8933-5FDF7F2E61F8}" srcOrd="2" destOrd="0" parTransId="{F47B61A0-37D3-49AE-A165-A1C2A8BBED1E}" sibTransId="{C2AB6FF0-490E-4995-988E-C786784F7003}"/>
    <dgm:cxn modelId="{4AE9B344-9967-40E7-9530-29274217B252}" type="presOf" srcId="{0234423A-DFA8-4496-B3C3-A451AB123683}" destId="{CFADBEC7-5C2E-49B6-A2B6-C914BE5F01F8}" srcOrd="0" destOrd="0" presId="urn:microsoft.com/office/officeart/2008/layout/VerticalAccentList"/>
    <dgm:cxn modelId="{697A3B8A-1A57-4FBC-9098-2A7237A7D4B5}" srcId="{D0C4595B-1843-4D31-8933-5FDF7F2E61F8}" destId="{D8D15680-BEAD-40EF-BEA8-A14714372570}" srcOrd="0" destOrd="0" parTransId="{92179935-8A53-4B8A-BA60-764B1878369C}" sibTransId="{C0ED4D12-9EF7-4156-A88D-A6C39559AFE2}"/>
    <dgm:cxn modelId="{802BFAA4-787D-4ADB-ACEC-C75695478724}" srcId="{ED92FC99-C8A2-41F0-8A32-D4D653B0CFF1}" destId="{C8A6E838-A242-42AC-8BD8-B8B5152D3673}" srcOrd="0" destOrd="0" parTransId="{C7001420-793B-4C69-A585-DED675A24CD0}" sibTransId="{2F0CC08B-AC34-49BE-80D3-7EAFCFD19135}"/>
    <dgm:cxn modelId="{C7DF2BA5-0722-4F69-94FE-46C02F0A2739}" type="presOf" srcId="{531769EE-C51F-45E2-9A60-D93AD9BD5B00}" destId="{9B150FFE-2BDF-4C9F-85EB-B223E738DFEB}" srcOrd="0" destOrd="0" presId="urn:microsoft.com/office/officeart/2008/layout/VerticalAccentList"/>
    <dgm:cxn modelId="{42DDBDB0-C378-4D7C-A74F-4821AB1D9503}" type="presOf" srcId="{ED92FC99-C8A2-41F0-8A32-D4D653B0CFF1}" destId="{9D77962C-D424-4964-9C02-4375C1D3A5E7}" srcOrd="0" destOrd="0" presId="urn:microsoft.com/office/officeart/2008/layout/VerticalAccentList"/>
    <dgm:cxn modelId="{705347B6-73AE-4396-8B49-85F907EB464D}" srcId="{45F408B2-2894-4098-9D29-29890517F358}" destId="{0234423A-DFA8-4496-B3C3-A451AB123683}" srcOrd="0" destOrd="0" parTransId="{764097DC-A442-4148-BE7A-1B44E307CEB0}" sibTransId="{03EA2EBB-8476-4C9A-8652-61A8D0034630}"/>
    <dgm:cxn modelId="{F86755D0-18B6-48F8-9328-CB4974DD51C9}" type="presOf" srcId="{BF84EBBF-680B-4929-80EC-F2AF894BA6D3}" destId="{3DC68556-F769-4985-A59A-3B7B0B796F59}" srcOrd="0" destOrd="0" presId="urn:microsoft.com/office/officeart/2008/layout/VerticalAccentList"/>
    <dgm:cxn modelId="{412DD7D6-0B28-40D5-82BA-C06F5E58A9E1}" type="presOf" srcId="{975216A5-447D-49B9-ADAF-CFD991AB2C9B}" destId="{CD4D5DEF-B567-4C8F-9927-4FA003D799D6}" srcOrd="0" destOrd="0" presId="urn:microsoft.com/office/officeart/2008/layout/VerticalAccentList"/>
    <dgm:cxn modelId="{347EE6EF-4EB2-4AF0-ACB7-780827C0A94B}" type="presOf" srcId="{C8A6E838-A242-42AC-8BD8-B8B5152D3673}" destId="{B35DC35A-377A-4A14-9481-C5C55CA90E56}" srcOrd="0" destOrd="0" presId="urn:microsoft.com/office/officeart/2008/layout/VerticalAccentList"/>
    <dgm:cxn modelId="{1C3DFBAC-757B-422F-9487-8FDFF5949839}" type="presParOf" srcId="{B135716F-80A7-4EA8-9670-70E9B6CC6962}" destId="{76AD1C52-D3ED-42F7-8231-0C569D7BD556}" srcOrd="0" destOrd="0" presId="urn:microsoft.com/office/officeart/2008/layout/VerticalAccentList"/>
    <dgm:cxn modelId="{C94BCE55-35F6-4C43-A50E-6B453BE33694}" type="presParOf" srcId="{76AD1C52-D3ED-42F7-8231-0C569D7BD556}" destId="{CFADBEC7-5C2E-49B6-A2B6-C914BE5F01F8}" srcOrd="0" destOrd="0" presId="urn:microsoft.com/office/officeart/2008/layout/VerticalAccentList"/>
    <dgm:cxn modelId="{BFD019E0-4F22-421A-B6A2-0453F2608E4A}" type="presParOf" srcId="{B135716F-80A7-4EA8-9670-70E9B6CC6962}" destId="{A09C7508-1D66-477C-A959-7CED96C6F61E}" srcOrd="1" destOrd="0" presId="urn:microsoft.com/office/officeart/2008/layout/VerticalAccentList"/>
    <dgm:cxn modelId="{0A4FD00A-7C26-42A6-A70D-252820ABB3DE}" type="presParOf" srcId="{A09C7508-1D66-477C-A959-7CED96C6F61E}" destId="{42F0AE08-5BD5-4707-8BD6-91370D47EF14}" srcOrd="0" destOrd="0" presId="urn:microsoft.com/office/officeart/2008/layout/VerticalAccentList"/>
    <dgm:cxn modelId="{E28635E0-CF87-4208-9DA0-2460D9866AC8}" type="presParOf" srcId="{A09C7508-1D66-477C-A959-7CED96C6F61E}" destId="{663D7D8E-4495-4AAB-8EAE-1A427F3F3652}" srcOrd="1" destOrd="0" presId="urn:microsoft.com/office/officeart/2008/layout/VerticalAccentList"/>
    <dgm:cxn modelId="{EC2AA5B8-0984-44DD-B861-0E6E75884003}" type="presParOf" srcId="{A09C7508-1D66-477C-A959-7CED96C6F61E}" destId="{33A27F54-E8C6-4B77-A4E6-84FF65D17E27}" srcOrd="2" destOrd="0" presId="urn:microsoft.com/office/officeart/2008/layout/VerticalAccentList"/>
    <dgm:cxn modelId="{76BA6A5B-1DB9-4C0F-99AE-B69B0483B7B8}" type="presParOf" srcId="{A09C7508-1D66-477C-A959-7CED96C6F61E}" destId="{E0A09B77-5994-4959-8E26-3CDDE3CD8D98}" srcOrd="3" destOrd="0" presId="urn:microsoft.com/office/officeart/2008/layout/VerticalAccentList"/>
    <dgm:cxn modelId="{65C132B1-B0CC-44DC-9E86-632748C858CD}" type="presParOf" srcId="{A09C7508-1D66-477C-A959-7CED96C6F61E}" destId="{227799ED-A7CB-4381-8517-4BDBC2E9375C}" srcOrd="4" destOrd="0" presId="urn:microsoft.com/office/officeart/2008/layout/VerticalAccentList"/>
    <dgm:cxn modelId="{C9A6F051-0E24-4CF0-A20B-A7C879504671}" type="presParOf" srcId="{A09C7508-1D66-477C-A959-7CED96C6F61E}" destId="{00642EDB-6CC4-46E4-AD58-001FA407529D}" srcOrd="5" destOrd="0" presId="urn:microsoft.com/office/officeart/2008/layout/VerticalAccentList"/>
    <dgm:cxn modelId="{5B0DF635-BFAA-4492-B6A8-DC3D1C7CA979}" type="presParOf" srcId="{A09C7508-1D66-477C-A959-7CED96C6F61E}" destId="{1970C56A-F709-424A-AECF-07518DA85D24}" srcOrd="6" destOrd="0" presId="urn:microsoft.com/office/officeart/2008/layout/VerticalAccentList"/>
    <dgm:cxn modelId="{CA0872EE-EA91-446D-9A14-CC2902F04F32}" type="presParOf" srcId="{A09C7508-1D66-477C-A959-7CED96C6F61E}" destId="{CD4D5DEF-B567-4C8F-9927-4FA003D799D6}" srcOrd="7" destOrd="0" presId="urn:microsoft.com/office/officeart/2008/layout/VerticalAccentList"/>
    <dgm:cxn modelId="{E3F54510-7B2D-4AF4-958D-703AF45C598C}" type="presParOf" srcId="{B135716F-80A7-4EA8-9670-70E9B6CC6962}" destId="{46822E74-B3D5-4359-AD0C-1CDDB8A0F2F6}" srcOrd="2" destOrd="0" presId="urn:microsoft.com/office/officeart/2008/layout/VerticalAccentList"/>
    <dgm:cxn modelId="{A5C78E0F-7D22-451D-9DAF-4DB4C6BD95D7}" type="presParOf" srcId="{B135716F-80A7-4EA8-9670-70E9B6CC6962}" destId="{D1A6ED26-C7DB-4294-AFA7-058D8ED03179}" srcOrd="3" destOrd="0" presId="urn:microsoft.com/office/officeart/2008/layout/VerticalAccentList"/>
    <dgm:cxn modelId="{828CB785-324E-456E-96B7-8501D53EB27B}" type="presParOf" srcId="{D1A6ED26-C7DB-4294-AFA7-058D8ED03179}" destId="{9D77962C-D424-4964-9C02-4375C1D3A5E7}" srcOrd="0" destOrd="0" presId="urn:microsoft.com/office/officeart/2008/layout/VerticalAccentList"/>
    <dgm:cxn modelId="{717E05D5-350A-4937-8A45-938D6B733D87}" type="presParOf" srcId="{B135716F-80A7-4EA8-9670-70E9B6CC6962}" destId="{8882505C-85D4-450C-836B-8A6B8364D691}" srcOrd="4" destOrd="0" presId="urn:microsoft.com/office/officeart/2008/layout/VerticalAccentList"/>
    <dgm:cxn modelId="{219037CD-C5CF-44B0-BC1B-C70650DDBC7E}" type="presParOf" srcId="{8882505C-85D4-450C-836B-8A6B8364D691}" destId="{80896E04-0AE6-461E-9808-CF0B5813265E}" srcOrd="0" destOrd="0" presId="urn:microsoft.com/office/officeart/2008/layout/VerticalAccentList"/>
    <dgm:cxn modelId="{FB711C67-B059-4CF8-9ECA-2160B819C25E}" type="presParOf" srcId="{8882505C-85D4-450C-836B-8A6B8364D691}" destId="{A870202F-BB65-4EF7-8729-55198FD94035}" srcOrd="1" destOrd="0" presId="urn:microsoft.com/office/officeart/2008/layout/VerticalAccentList"/>
    <dgm:cxn modelId="{DBEB2CC9-C1E1-486C-8735-EC8A54A9B34C}" type="presParOf" srcId="{8882505C-85D4-450C-836B-8A6B8364D691}" destId="{28EB0BE2-90F2-4F5F-B929-0E1146095DB4}" srcOrd="2" destOrd="0" presId="urn:microsoft.com/office/officeart/2008/layout/VerticalAccentList"/>
    <dgm:cxn modelId="{FE9F80C3-6EEB-4958-966F-2810E51CECE4}" type="presParOf" srcId="{8882505C-85D4-450C-836B-8A6B8364D691}" destId="{0F7232CC-9F3D-47C1-947C-BD31F7D6D590}" srcOrd="3" destOrd="0" presId="urn:microsoft.com/office/officeart/2008/layout/VerticalAccentList"/>
    <dgm:cxn modelId="{525428C2-4C64-434B-8B7C-BAD665FB258B}" type="presParOf" srcId="{8882505C-85D4-450C-836B-8A6B8364D691}" destId="{1EE2849C-9C43-4369-8E05-8A5E8866AE3D}" srcOrd="4" destOrd="0" presId="urn:microsoft.com/office/officeart/2008/layout/VerticalAccentList"/>
    <dgm:cxn modelId="{9630AD7D-831F-4A8C-A41B-470E4EBECB24}" type="presParOf" srcId="{8882505C-85D4-450C-836B-8A6B8364D691}" destId="{1A9E4F92-B99A-441D-BBFB-DFF5EBDA62E7}" srcOrd="5" destOrd="0" presId="urn:microsoft.com/office/officeart/2008/layout/VerticalAccentList"/>
    <dgm:cxn modelId="{D571A5BE-B36B-47C1-BA4D-DE7D66567E09}" type="presParOf" srcId="{8882505C-85D4-450C-836B-8A6B8364D691}" destId="{8B0243D5-6A07-4042-967E-7BFB2D89A9BE}" srcOrd="6" destOrd="0" presId="urn:microsoft.com/office/officeart/2008/layout/VerticalAccentList"/>
    <dgm:cxn modelId="{6A1D319C-25F1-4DD6-A511-F51859C84269}" type="presParOf" srcId="{8882505C-85D4-450C-836B-8A6B8364D691}" destId="{B35DC35A-377A-4A14-9481-C5C55CA90E56}" srcOrd="7" destOrd="0" presId="urn:microsoft.com/office/officeart/2008/layout/VerticalAccentList"/>
    <dgm:cxn modelId="{8F2A243D-B81C-4684-AE2F-B851F3F850CB}" type="presParOf" srcId="{B135716F-80A7-4EA8-9670-70E9B6CC6962}" destId="{DBEE3B75-DACB-4277-83A5-4EBA05E95A50}" srcOrd="5" destOrd="0" presId="urn:microsoft.com/office/officeart/2008/layout/VerticalAccentList"/>
    <dgm:cxn modelId="{8B26245D-4BF2-4B8C-8492-B878C78A6388}" type="presParOf" srcId="{B135716F-80A7-4EA8-9670-70E9B6CC6962}" destId="{8AA14D1D-5BF5-46DA-A7C6-FAF9AEB82F5E}" srcOrd="6" destOrd="0" presId="urn:microsoft.com/office/officeart/2008/layout/VerticalAccentList"/>
    <dgm:cxn modelId="{A0302DC7-6516-4A0F-AAB2-2B4FC54AF0B9}" type="presParOf" srcId="{8AA14D1D-5BF5-46DA-A7C6-FAF9AEB82F5E}" destId="{77DCD49D-92B2-478F-A483-3139C898B14C}" srcOrd="0" destOrd="0" presId="urn:microsoft.com/office/officeart/2008/layout/VerticalAccentList"/>
    <dgm:cxn modelId="{1F44F3A0-7DA6-494B-9AA7-1B46B1733EE2}" type="presParOf" srcId="{B135716F-80A7-4EA8-9670-70E9B6CC6962}" destId="{585043AE-4C7C-49DD-A061-96B80F87EBF8}" srcOrd="7" destOrd="0" presId="urn:microsoft.com/office/officeart/2008/layout/VerticalAccentList"/>
    <dgm:cxn modelId="{D790E820-B475-4741-9B2E-78C1DA546C49}" type="presParOf" srcId="{585043AE-4C7C-49DD-A061-96B80F87EBF8}" destId="{4676AF9C-0727-4971-9493-26F8F85BAE04}" srcOrd="0" destOrd="0" presId="urn:microsoft.com/office/officeart/2008/layout/VerticalAccentList"/>
    <dgm:cxn modelId="{0AB4D5BF-B462-4DF8-8766-8ADBC37FB591}" type="presParOf" srcId="{585043AE-4C7C-49DD-A061-96B80F87EBF8}" destId="{3DBBC4BD-C3B9-46E8-A65F-E6FB81BD19FC}" srcOrd="1" destOrd="0" presId="urn:microsoft.com/office/officeart/2008/layout/VerticalAccentList"/>
    <dgm:cxn modelId="{52B32FE8-288F-4B16-8007-70B0449A94E5}" type="presParOf" srcId="{585043AE-4C7C-49DD-A061-96B80F87EBF8}" destId="{ED8F947D-4A1E-4759-8520-6B3BEC9A1DE7}" srcOrd="2" destOrd="0" presId="urn:microsoft.com/office/officeart/2008/layout/VerticalAccentList"/>
    <dgm:cxn modelId="{0E88357E-7205-4580-8075-BA9BEAC735BE}" type="presParOf" srcId="{585043AE-4C7C-49DD-A061-96B80F87EBF8}" destId="{26509660-810F-4B5E-A635-7F5A2169D476}" srcOrd="3" destOrd="0" presId="urn:microsoft.com/office/officeart/2008/layout/VerticalAccentList"/>
    <dgm:cxn modelId="{526EB81F-20B1-4EDF-8F2E-BD08AA091A28}" type="presParOf" srcId="{585043AE-4C7C-49DD-A061-96B80F87EBF8}" destId="{FA3C022E-7DCB-44F0-8C96-0DD792E87239}" srcOrd="4" destOrd="0" presId="urn:microsoft.com/office/officeart/2008/layout/VerticalAccentList"/>
    <dgm:cxn modelId="{488C87A8-5F19-45BC-ABC4-26EBFCCB8F90}" type="presParOf" srcId="{585043AE-4C7C-49DD-A061-96B80F87EBF8}" destId="{84E552B8-2D11-4EC2-88AD-59DD32106268}" srcOrd="5" destOrd="0" presId="urn:microsoft.com/office/officeart/2008/layout/VerticalAccentList"/>
    <dgm:cxn modelId="{29F30392-F114-4ED2-97CE-0DEEA8F74DAB}" type="presParOf" srcId="{585043AE-4C7C-49DD-A061-96B80F87EBF8}" destId="{106A7EDC-C915-4EC9-9811-1118BE629B72}" srcOrd="6" destOrd="0" presId="urn:microsoft.com/office/officeart/2008/layout/VerticalAccentList"/>
    <dgm:cxn modelId="{D3A1F826-4ED3-41F5-BC39-36098CB8FCF5}" type="presParOf" srcId="{585043AE-4C7C-49DD-A061-96B80F87EBF8}" destId="{E9DD065C-8735-4388-BD75-40EF4FFCAD96}" srcOrd="7" destOrd="0" presId="urn:microsoft.com/office/officeart/2008/layout/VerticalAccentList"/>
    <dgm:cxn modelId="{51CAB6D4-9825-4F1D-BD24-A14C829C3322}" type="presParOf" srcId="{B135716F-80A7-4EA8-9670-70E9B6CC6962}" destId="{9711ABFF-5B12-4B67-A531-A4D963D85627}" srcOrd="8" destOrd="0" presId="urn:microsoft.com/office/officeart/2008/layout/VerticalAccentList"/>
    <dgm:cxn modelId="{A492A219-1757-4DA3-A24B-7CEBEB26587E}" type="presParOf" srcId="{B135716F-80A7-4EA8-9670-70E9B6CC6962}" destId="{75F258D8-254C-4900-92BE-2D3826361B3E}" srcOrd="9" destOrd="0" presId="urn:microsoft.com/office/officeart/2008/layout/VerticalAccentList"/>
    <dgm:cxn modelId="{F1B71EFA-F814-4FCA-B558-BF8720BDB8B2}" type="presParOf" srcId="{75F258D8-254C-4900-92BE-2D3826361B3E}" destId="{9B150FFE-2BDF-4C9F-85EB-B223E738DFEB}" srcOrd="0" destOrd="0" presId="urn:microsoft.com/office/officeart/2008/layout/VerticalAccentList"/>
    <dgm:cxn modelId="{E71E6CAC-B0F6-4162-AF22-4F432E9A8CE6}" type="presParOf" srcId="{B135716F-80A7-4EA8-9670-70E9B6CC6962}" destId="{0B5295BC-A8ED-4B98-B4BD-9AFF2427595D}" srcOrd="10" destOrd="0" presId="urn:microsoft.com/office/officeart/2008/layout/VerticalAccentList"/>
    <dgm:cxn modelId="{0E7B53BD-B612-44B7-B953-C70A060AFD53}" type="presParOf" srcId="{0B5295BC-A8ED-4B98-B4BD-9AFF2427595D}" destId="{167FC7CA-845F-4C5E-A949-56A43672CE42}" srcOrd="0" destOrd="0" presId="urn:microsoft.com/office/officeart/2008/layout/VerticalAccentList"/>
    <dgm:cxn modelId="{AD1A58B5-DF00-402D-AAB7-BB186BEC64F7}" type="presParOf" srcId="{0B5295BC-A8ED-4B98-B4BD-9AFF2427595D}" destId="{A7A2D88C-8D91-4377-AE41-AC2E15F385A6}" srcOrd="1" destOrd="0" presId="urn:microsoft.com/office/officeart/2008/layout/VerticalAccentList"/>
    <dgm:cxn modelId="{A4DD62EA-99D1-4AA5-B8ED-1776121D6F56}" type="presParOf" srcId="{0B5295BC-A8ED-4B98-B4BD-9AFF2427595D}" destId="{FF4B5EBF-D5A1-47FE-93C8-C4172A5564A4}" srcOrd="2" destOrd="0" presId="urn:microsoft.com/office/officeart/2008/layout/VerticalAccentList"/>
    <dgm:cxn modelId="{CD708706-6B67-4C45-AB9D-469A2F2D3351}" type="presParOf" srcId="{0B5295BC-A8ED-4B98-B4BD-9AFF2427595D}" destId="{95DA0A68-1DBF-405F-B534-325754F4A92F}" srcOrd="3" destOrd="0" presId="urn:microsoft.com/office/officeart/2008/layout/VerticalAccentList"/>
    <dgm:cxn modelId="{215FA385-C337-4387-B046-F2525EB2E1C8}" type="presParOf" srcId="{0B5295BC-A8ED-4B98-B4BD-9AFF2427595D}" destId="{0E76CB24-C8DE-401A-8F16-CF8A7A601706}" srcOrd="4" destOrd="0" presId="urn:microsoft.com/office/officeart/2008/layout/VerticalAccentList"/>
    <dgm:cxn modelId="{B10345A5-F5AB-4CF4-9E88-F3AC2E40F6C7}" type="presParOf" srcId="{0B5295BC-A8ED-4B98-B4BD-9AFF2427595D}" destId="{9793DB0B-A834-43A9-8BD0-77AE16A6C803}" srcOrd="5" destOrd="0" presId="urn:microsoft.com/office/officeart/2008/layout/VerticalAccentList"/>
    <dgm:cxn modelId="{11E12093-9A06-4405-806D-9C2E9D2147B3}" type="presParOf" srcId="{0B5295BC-A8ED-4B98-B4BD-9AFF2427595D}" destId="{0B4046AC-1FA2-4590-8F67-A3A4E48215C4}" srcOrd="6" destOrd="0" presId="urn:microsoft.com/office/officeart/2008/layout/VerticalAccentList"/>
    <dgm:cxn modelId="{C554C84E-7E57-4519-90C6-D57F9435EDFE}" type="presParOf" srcId="{B135716F-80A7-4EA8-9670-70E9B6CC6962}" destId="{2BF8272D-053A-4EC4-84E0-19C9D3CEBD19}" srcOrd="11" destOrd="0" presId="urn:microsoft.com/office/officeart/2008/layout/VerticalAccentList"/>
    <dgm:cxn modelId="{1AF84975-0FC5-4CCA-A35D-BD8835A4277F}" type="presParOf" srcId="{B135716F-80A7-4EA8-9670-70E9B6CC6962}" destId="{53DB4A94-55EF-4727-B5F7-EEAAD1F3713E}" srcOrd="12" destOrd="0" presId="urn:microsoft.com/office/officeart/2008/layout/VerticalAccentList"/>
    <dgm:cxn modelId="{D9387A44-32CD-4222-90B1-3F9B0392753A}" type="presParOf" srcId="{53DB4A94-55EF-4727-B5F7-EEAAD1F3713E}" destId="{3DC68556-F769-4985-A59A-3B7B0B796F59}" srcOrd="0" destOrd="0" presId="urn:microsoft.com/office/officeart/2008/layout/VerticalAccentList"/>
    <dgm:cxn modelId="{621DC7BC-8DAD-48F3-A92D-7C5EE8FD9E05}" type="presParOf" srcId="{B135716F-80A7-4EA8-9670-70E9B6CC6962}" destId="{E97A2B83-2E54-41CB-B290-E34B9BEFD535}" srcOrd="13" destOrd="0" presId="urn:microsoft.com/office/officeart/2008/layout/VerticalAccentList"/>
    <dgm:cxn modelId="{CF172F00-1E62-4064-9653-B549E5A6CE12}" type="presParOf" srcId="{E97A2B83-2E54-41CB-B290-E34B9BEFD535}" destId="{B9560F92-6E2B-4FC4-9834-F10C862019FD}" srcOrd="0" destOrd="0" presId="urn:microsoft.com/office/officeart/2008/layout/VerticalAccentList"/>
    <dgm:cxn modelId="{2FC6BAFA-0ADC-4839-9D3F-4349569A1DD6}" type="presParOf" srcId="{E97A2B83-2E54-41CB-B290-E34B9BEFD535}" destId="{6B8A0077-6FE8-4E7E-B1E5-3B491A5B83D8}" srcOrd="1" destOrd="0" presId="urn:microsoft.com/office/officeart/2008/layout/VerticalAccentList"/>
    <dgm:cxn modelId="{B22C6D75-5F97-4A17-831B-7B9F3A8CEE34}" type="presParOf" srcId="{E97A2B83-2E54-41CB-B290-E34B9BEFD535}" destId="{20051C12-BB2D-4CE3-9FDD-08BCD30D95D6}" srcOrd="2" destOrd="0" presId="urn:microsoft.com/office/officeart/2008/layout/VerticalAccentList"/>
    <dgm:cxn modelId="{397CB064-D57B-47EB-9507-46DEFC481FB4}" type="presParOf" srcId="{E97A2B83-2E54-41CB-B290-E34B9BEFD535}" destId="{188FFFE3-4C3F-46B8-A795-998965555F0B}" srcOrd="3" destOrd="0" presId="urn:microsoft.com/office/officeart/2008/layout/VerticalAccentList"/>
    <dgm:cxn modelId="{B3897A20-2A05-4950-81E0-A4CF403A0BAE}" type="presParOf" srcId="{E97A2B83-2E54-41CB-B290-E34B9BEFD535}" destId="{711B02C3-83DF-4878-940B-A007FC74C813}" srcOrd="4" destOrd="0" presId="urn:microsoft.com/office/officeart/2008/layout/VerticalAccentList"/>
    <dgm:cxn modelId="{6FCB05B9-5108-4197-AA01-ECE43E16803A}" type="presParOf" srcId="{E97A2B83-2E54-41CB-B290-E34B9BEFD535}" destId="{A4E75A2F-D6AC-4180-BD65-E3BD0EB10C21}" srcOrd="5" destOrd="0" presId="urn:microsoft.com/office/officeart/2008/layout/VerticalAccentList"/>
    <dgm:cxn modelId="{E82ABF85-7667-48CE-9D3C-77DB89301C0B}" type="presParOf" srcId="{E97A2B83-2E54-41CB-B290-E34B9BEFD535}" destId="{CB530B6E-6B70-4739-AC71-9D0DE224CC0D}" srcOrd="6" destOrd="0" presId="urn:microsoft.com/office/officeart/2008/layout/VerticalAccentLis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331F4169-D826-4B19-9187-E5C172C7FCE0}" type="doc">
      <dgm:prSet loTypeId="urn:microsoft.com/office/officeart/2009/layout/CircleArrowProcess" loCatId="cycle" qsTypeId="urn:microsoft.com/office/officeart/2005/8/quickstyle/simple1" qsCatId="simple" csTypeId="urn:microsoft.com/office/officeart/2005/8/colors/accent6_3" csCatId="accent6" phldr="1"/>
      <dgm:spPr/>
      <dgm:t>
        <a:bodyPr/>
        <a:lstStyle/>
        <a:p>
          <a:endParaRPr lang="es-CO"/>
        </a:p>
      </dgm:t>
    </dgm:pt>
    <dgm:pt modelId="{445D22C5-9016-4B69-AADC-A70BBC7C7EEA}">
      <dgm:prSet phldrT="[Texto]"/>
      <dgm:spPr/>
      <dgm:t>
        <a:bodyPr/>
        <a:lstStyle/>
        <a:p>
          <a:r>
            <a:rPr lang="es-CO" b="1" dirty="0">
              <a:latin typeface="Arial Black" pitchFamily="34" charset="0"/>
              <a:cs typeface="Aharoni" pitchFamily="2" charset="-79"/>
            </a:rPr>
            <a:t>Arte y Cultura para la sanación y Reconciliación</a:t>
          </a:r>
        </a:p>
      </dgm:t>
    </dgm:pt>
    <dgm:pt modelId="{21DAE84A-4049-4489-B5D5-9C60097A2AB2}" type="parTrans" cxnId="{DE8B44EE-8A5A-44F9-BD55-3001033AB6AE}">
      <dgm:prSet/>
      <dgm:spPr/>
      <dgm:t>
        <a:bodyPr/>
        <a:lstStyle/>
        <a:p>
          <a:endParaRPr lang="es-CO"/>
        </a:p>
      </dgm:t>
    </dgm:pt>
    <dgm:pt modelId="{65D17800-8C72-4CFD-BF91-95535A3592E3}" type="sibTrans" cxnId="{DE8B44EE-8A5A-44F9-BD55-3001033AB6AE}">
      <dgm:prSet/>
      <dgm:spPr/>
      <dgm:t>
        <a:bodyPr/>
        <a:lstStyle/>
        <a:p>
          <a:endParaRPr lang="es-CO"/>
        </a:p>
      </dgm:t>
    </dgm:pt>
    <dgm:pt modelId="{DB0DB80D-27F8-4848-A339-C30AAB3F8348}">
      <dgm:prSet phldrT="[Texto]"/>
      <dgm:spPr/>
      <dgm:t>
        <a:bodyPr/>
        <a:lstStyle/>
        <a:p>
          <a:r>
            <a:rPr lang="es-CO" b="1" dirty="0">
              <a:latin typeface="Arial Black" pitchFamily="34" charset="0"/>
              <a:cs typeface="Aharoni" pitchFamily="2" charset="-79"/>
            </a:rPr>
            <a:t>Programas recreativos para el Bienestar y la Inclusión</a:t>
          </a:r>
        </a:p>
      </dgm:t>
    </dgm:pt>
    <dgm:pt modelId="{01A12222-3245-4BC5-AC1B-9824A2FC468F}" type="parTrans" cxnId="{ADF4DF3F-F259-4CB4-9229-B1F078D2EAA3}">
      <dgm:prSet/>
      <dgm:spPr/>
      <dgm:t>
        <a:bodyPr/>
        <a:lstStyle/>
        <a:p>
          <a:endParaRPr lang="es-CO"/>
        </a:p>
      </dgm:t>
    </dgm:pt>
    <dgm:pt modelId="{DFA42556-1805-4A4C-94A3-1B3BC0467729}" type="sibTrans" cxnId="{ADF4DF3F-F259-4CB4-9229-B1F078D2EAA3}">
      <dgm:prSet/>
      <dgm:spPr/>
      <dgm:t>
        <a:bodyPr/>
        <a:lstStyle/>
        <a:p>
          <a:endParaRPr lang="es-CO"/>
        </a:p>
      </dgm:t>
    </dgm:pt>
    <dgm:pt modelId="{CB0C3CC1-FAF4-4683-AAFE-D7BC941FBDA9}">
      <dgm:prSet phldrT="[Texto]"/>
      <dgm:spPr/>
      <dgm:t>
        <a:bodyPr/>
        <a:lstStyle/>
        <a:p>
          <a:r>
            <a:rPr lang="es-CO" b="1" dirty="0">
              <a:latin typeface="Arial Black" pitchFamily="34" charset="0"/>
            </a:rPr>
            <a:t>Fomento del Deporte como herramienta de Reconciliación</a:t>
          </a:r>
        </a:p>
      </dgm:t>
    </dgm:pt>
    <dgm:pt modelId="{B0DDAE1B-4400-4387-92E0-315EBBEB06D7}" type="parTrans" cxnId="{E1D79937-5DD3-469A-8304-3C238F61B19A}">
      <dgm:prSet/>
      <dgm:spPr/>
      <dgm:t>
        <a:bodyPr/>
        <a:lstStyle/>
        <a:p>
          <a:endParaRPr lang="es-CO"/>
        </a:p>
      </dgm:t>
    </dgm:pt>
    <dgm:pt modelId="{3DD2D8FD-FF30-4920-B722-EAD0AC69266D}" type="sibTrans" cxnId="{E1D79937-5DD3-469A-8304-3C238F61B19A}">
      <dgm:prSet/>
      <dgm:spPr/>
      <dgm:t>
        <a:bodyPr/>
        <a:lstStyle/>
        <a:p>
          <a:endParaRPr lang="es-CO"/>
        </a:p>
      </dgm:t>
    </dgm:pt>
    <dgm:pt modelId="{B1F7D65C-5F1B-43BE-BF04-96132CDADF7A}" type="pres">
      <dgm:prSet presAssocID="{331F4169-D826-4B19-9187-E5C172C7FCE0}" presName="Name0" presStyleCnt="0">
        <dgm:presLayoutVars>
          <dgm:chMax val="7"/>
          <dgm:chPref val="7"/>
          <dgm:dir/>
          <dgm:animLvl val="lvl"/>
        </dgm:presLayoutVars>
      </dgm:prSet>
      <dgm:spPr/>
    </dgm:pt>
    <dgm:pt modelId="{8361CC38-36F6-4237-BB5E-FAF23543DA78}" type="pres">
      <dgm:prSet presAssocID="{445D22C5-9016-4B69-AADC-A70BBC7C7EEA}" presName="Accent1" presStyleCnt="0"/>
      <dgm:spPr/>
    </dgm:pt>
    <dgm:pt modelId="{354609C7-C0DE-4A52-A79E-8E18CBDD267F}" type="pres">
      <dgm:prSet presAssocID="{445D22C5-9016-4B69-AADC-A70BBC7C7EEA}" presName="Accent" presStyleLbl="node1" presStyleIdx="0" presStyleCnt="3" custScaleX="157488" custScaleY="142398" custLinFactNeighborY="-15520"/>
      <dgm:spPr>
        <a:solidFill>
          <a:srgbClr val="FF99FF"/>
        </a:solidFill>
      </dgm:spPr>
    </dgm:pt>
    <dgm:pt modelId="{C757A325-3703-4841-92F9-5A17F0F4254F}" type="pres">
      <dgm:prSet presAssocID="{445D22C5-9016-4B69-AADC-A70BBC7C7EEA}" presName="Parent1" presStyleLbl="revTx" presStyleIdx="0" presStyleCnt="3" custScaleX="160218" custScaleY="135409" custLinFactY="-3378" custLinFactNeighborY="-100000">
        <dgm:presLayoutVars>
          <dgm:chMax val="1"/>
          <dgm:chPref val="1"/>
          <dgm:bulletEnabled val="1"/>
        </dgm:presLayoutVars>
      </dgm:prSet>
      <dgm:spPr/>
    </dgm:pt>
    <dgm:pt modelId="{530C8843-3F6C-4608-9DCD-540E4CE4AF15}" type="pres">
      <dgm:prSet presAssocID="{DB0DB80D-27F8-4848-A339-C30AAB3F8348}" presName="Accent2" presStyleCnt="0"/>
      <dgm:spPr/>
    </dgm:pt>
    <dgm:pt modelId="{49C66935-0C5A-461A-A8E2-262F764E1041}" type="pres">
      <dgm:prSet presAssocID="{DB0DB80D-27F8-4848-A339-C30AAB3F8348}" presName="Accent" presStyleLbl="node1" presStyleIdx="1" presStyleCnt="3" custScaleX="150923" custScaleY="148963" custLinFactNeighborX="-10088" custLinFactNeighborY="-6208"/>
      <dgm:spPr/>
    </dgm:pt>
    <dgm:pt modelId="{DB325DFB-CD1A-426A-8A50-FC49905029BF}" type="pres">
      <dgm:prSet presAssocID="{DB0DB80D-27F8-4848-A339-C30AAB3F8348}" presName="Parent2" presStyleLbl="revTx" presStyleIdx="1" presStyleCnt="3" custScaleX="159170" custScaleY="158005" custLinFactNeighborX="-22352" custLinFactNeighborY="-22352">
        <dgm:presLayoutVars>
          <dgm:chMax val="1"/>
          <dgm:chPref val="1"/>
          <dgm:bulletEnabled val="1"/>
        </dgm:presLayoutVars>
      </dgm:prSet>
      <dgm:spPr/>
    </dgm:pt>
    <dgm:pt modelId="{833C53BE-CC98-4E04-842B-94131A49372A}" type="pres">
      <dgm:prSet presAssocID="{CB0C3CC1-FAF4-4683-AAFE-D7BC941FBDA9}" presName="Accent3" presStyleCnt="0"/>
      <dgm:spPr/>
    </dgm:pt>
    <dgm:pt modelId="{6F1CC97D-FABE-443A-A9C2-6E14D27F9E14}" type="pres">
      <dgm:prSet presAssocID="{CB0C3CC1-FAF4-4683-AAFE-D7BC941FBDA9}" presName="Accent" presStyleLbl="node1" presStyleIdx="2" presStyleCnt="3" custScaleX="146089" custScaleY="130647" custLinFactNeighborX="23478" custLinFactNeighborY="4515"/>
      <dgm:spPr>
        <a:solidFill>
          <a:srgbClr val="C00000"/>
        </a:solidFill>
      </dgm:spPr>
    </dgm:pt>
    <dgm:pt modelId="{2858CC52-FF77-4F7A-9D89-40980EFE65F6}" type="pres">
      <dgm:prSet presAssocID="{CB0C3CC1-FAF4-4683-AAFE-D7BC941FBDA9}" presName="Parent3" presStyleLbl="revTx" presStyleIdx="2" presStyleCnt="3" custScaleX="182089" custScaleY="149121" custLinFactNeighborX="39116">
        <dgm:presLayoutVars>
          <dgm:chMax val="1"/>
          <dgm:chPref val="1"/>
          <dgm:bulletEnabled val="1"/>
        </dgm:presLayoutVars>
      </dgm:prSet>
      <dgm:spPr/>
    </dgm:pt>
  </dgm:ptLst>
  <dgm:cxnLst>
    <dgm:cxn modelId="{E1D79937-5DD3-469A-8304-3C238F61B19A}" srcId="{331F4169-D826-4B19-9187-E5C172C7FCE0}" destId="{CB0C3CC1-FAF4-4683-AAFE-D7BC941FBDA9}" srcOrd="2" destOrd="0" parTransId="{B0DDAE1B-4400-4387-92E0-315EBBEB06D7}" sibTransId="{3DD2D8FD-FF30-4920-B722-EAD0AC69266D}"/>
    <dgm:cxn modelId="{ADF4DF3F-F259-4CB4-9229-B1F078D2EAA3}" srcId="{331F4169-D826-4B19-9187-E5C172C7FCE0}" destId="{DB0DB80D-27F8-4848-A339-C30AAB3F8348}" srcOrd="1" destOrd="0" parTransId="{01A12222-3245-4BC5-AC1B-9824A2FC468F}" sibTransId="{DFA42556-1805-4A4C-94A3-1B3BC0467729}"/>
    <dgm:cxn modelId="{D91D736A-B06D-4842-9282-7124ECE78C03}" type="presOf" srcId="{DB0DB80D-27F8-4848-A339-C30AAB3F8348}" destId="{DB325DFB-CD1A-426A-8A50-FC49905029BF}" srcOrd="0" destOrd="0" presId="urn:microsoft.com/office/officeart/2009/layout/CircleArrowProcess"/>
    <dgm:cxn modelId="{B065A36E-54EE-4B21-A15D-276F9E11F7A2}" type="presOf" srcId="{331F4169-D826-4B19-9187-E5C172C7FCE0}" destId="{B1F7D65C-5F1B-43BE-BF04-96132CDADF7A}" srcOrd="0" destOrd="0" presId="urn:microsoft.com/office/officeart/2009/layout/CircleArrowProcess"/>
    <dgm:cxn modelId="{A81DE7A2-CD6F-4B40-9371-1BE90965C8E0}" type="presOf" srcId="{CB0C3CC1-FAF4-4683-AAFE-D7BC941FBDA9}" destId="{2858CC52-FF77-4F7A-9D89-40980EFE65F6}" srcOrd="0" destOrd="0" presId="urn:microsoft.com/office/officeart/2009/layout/CircleArrowProcess"/>
    <dgm:cxn modelId="{C7F94DBF-206C-47EA-894E-4A517B5A24D3}" type="presOf" srcId="{445D22C5-9016-4B69-AADC-A70BBC7C7EEA}" destId="{C757A325-3703-4841-92F9-5A17F0F4254F}" srcOrd="0" destOrd="0" presId="urn:microsoft.com/office/officeart/2009/layout/CircleArrowProcess"/>
    <dgm:cxn modelId="{DE8B44EE-8A5A-44F9-BD55-3001033AB6AE}" srcId="{331F4169-D826-4B19-9187-E5C172C7FCE0}" destId="{445D22C5-9016-4B69-AADC-A70BBC7C7EEA}" srcOrd="0" destOrd="0" parTransId="{21DAE84A-4049-4489-B5D5-9C60097A2AB2}" sibTransId="{65D17800-8C72-4CFD-BF91-95535A3592E3}"/>
    <dgm:cxn modelId="{BB78119A-4520-46B6-BB70-272910464723}" type="presParOf" srcId="{B1F7D65C-5F1B-43BE-BF04-96132CDADF7A}" destId="{8361CC38-36F6-4237-BB5E-FAF23543DA78}" srcOrd="0" destOrd="0" presId="urn:microsoft.com/office/officeart/2009/layout/CircleArrowProcess"/>
    <dgm:cxn modelId="{49B234D2-FB6C-4B6F-9646-5D1C678E9699}" type="presParOf" srcId="{8361CC38-36F6-4237-BB5E-FAF23543DA78}" destId="{354609C7-C0DE-4A52-A79E-8E18CBDD267F}" srcOrd="0" destOrd="0" presId="urn:microsoft.com/office/officeart/2009/layout/CircleArrowProcess"/>
    <dgm:cxn modelId="{7FB3B64F-1167-4D6E-B09F-4F631C99F2BD}" type="presParOf" srcId="{B1F7D65C-5F1B-43BE-BF04-96132CDADF7A}" destId="{C757A325-3703-4841-92F9-5A17F0F4254F}" srcOrd="1" destOrd="0" presId="urn:microsoft.com/office/officeart/2009/layout/CircleArrowProcess"/>
    <dgm:cxn modelId="{DE63D172-0A8C-4B3B-8BC3-A581C1992294}" type="presParOf" srcId="{B1F7D65C-5F1B-43BE-BF04-96132CDADF7A}" destId="{530C8843-3F6C-4608-9DCD-540E4CE4AF15}" srcOrd="2" destOrd="0" presId="urn:microsoft.com/office/officeart/2009/layout/CircleArrowProcess"/>
    <dgm:cxn modelId="{69FE15DA-05C8-49EC-BC84-53EA2984A839}" type="presParOf" srcId="{530C8843-3F6C-4608-9DCD-540E4CE4AF15}" destId="{49C66935-0C5A-461A-A8E2-262F764E1041}" srcOrd="0" destOrd="0" presId="urn:microsoft.com/office/officeart/2009/layout/CircleArrowProcess"/>
    <dgm:cxn modelId="{47BE0693-DDEB-44A8-B9A4-13A17015E2E5}" type="presParOf" srcId="{B1F7D65C-5F1B-43BE-BF04-96132CDADF7A}" destId="{DB325DFB-CD1A-426A-8A50-FC49905029BF}" srcOrd="3" destOrd="0" presId="urn:microsoft.com/office/officeart/2009/layout/CircleArrowProcess"/>
    <dgm:cxn modelId="{A6E6A822-FA3C-46C4-86F6-3A61A1B7904B}" type="presParOf" srcId="{B1F7D65C-5F1B-43BE-BF04-96132CDADF7A}" destId="{833C53BE-CC98-4E04-842B-94131A49372A}" srcOrd="4" destOrd="0" presId="urn:microsoft.com/office/officeart/2009/layout/CircleArrowProcess"/>
    <dgm:cxn modelId="{1860DFD4-915E-4D78-B1A2-5091C0A4280C}" type="presParOf" srcId="{833C53BE-CC98-4E04-842B-94131A49372A}" destId="{6F1CC97D-FABE-443A-A9C2-6E14D27F9E14}" srcOrd="0" destOrd="0" presId="urn:microsoft.com/office/officeart/2009/layout/CircleArrowProcess"/>
    <dgm:cxn modelId="{20EBA028-74E9-4F97-A553-0B6470FAFB14}" type="presParOf" srcId="{B1F7D65C-5F1B-43BE-BF04-96132CDADF7A}" destId="{2858CC52-FF77-4F7A-9D89-40980EFE65F6}" srcOrd="5" destOrd="0" presId="urn:microsoft.com/office/officeart/2009/layout/CircleArrowProcess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331F4169-D826-4B19-9187-E5C172C7FCE0}" type="doc">
      <dgm:prSet loTypeId="urn:microsoft.com/office/officeart/2009/layout/CircleArrowProcess" loCatId="cycle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s-CO"/>
        </a:p>
      </dgm:t>
    </dgm:pt>
    <dgm:pt modelId="{445D22C5-9016-4B69-AADC-A70BBC7C7EEA}">
      <dgm:prSet phldrT="[Texto]"/>
      <dgm:spPr/>
      <dgm:t>
        <a:bodyPr/>
        <a:lstStyle/>
        <a:p>
          <a:r>
            <a:rPr lang="es-CO" b="1" dirty="0">
              <a:latin typeface="Arial Black" pitchFamily="34" charset="0"/>
            </a:rPr>
            <a:t>Cultura y Deporte para la Rehabilitación Psicosocial</a:t>
          </a:r>
        </a:p>
      </dgm:t>
    </dgm:pt>
    <dgm:pt modelId="{21DAE84A-4049-4489-B5D5-9C60097A2AB2}" type="parTrans" cxnId="{DE8B44EE-8A5A-44F9-BD55-3001033AB6AE}">
      <dgm:prSet/>
      <dgm:spPr/>
      <dgm:t>
        <a:bodyPr/>
        <a:lstStyle/>
        <a:p>
          <a:endParaRPr lang="es-CO"/>
        </a:p>
      </dgm:t>
    </dgm:pt>
    <dgm:pt modelId="{65D17800-8C72-4CFD-BF91-95535A3592E3}" type="sibTrans" cxnId="{DE8B44EE-8A5A-44F9-BD55-3001033AB6AE}">
      <dgm:prSet/>
      <dgm:spPr/>
      <dgm:t>
        <a:bodyPr/>
        <a:lstStyle/>
        <a:p>
          <a:endParaRPr lang="es-CO"/>
        </a:p>
      </dgm:t>
    </dgm:pt>
    <dgm:pt modelId="{DB0DB80D-27F8-4848-A339-C30AAB3F8348}">
      <dgm:prSet phldrT="[Texto]" custT="1"/>
      <dgm:spPr/>
      <dgm:t>
        <a:bodyPr/>
        <a:lstStyle/>
        <a:p>
          <a:r>
            <a:rPr lang="es-CO" sz="900" b="1" dirty="0">
              <a:latin typeface="Arial Black" pitchFamily="34" charset="0"/>
            </a:rPr>
            <a:t>Impulso de Proyectos Audiovisuales y Medios Comunitarios</a:t>
          </a:r>
        </a:p>
      </dgm:t>
    </dgm:pt>
    <dgm:pt modelId="{01A12222-3245-4BC5-AC1B-9824A2FC468F}" type="parTrans" cxnId="{ADF4DF3F-F259-4CB4-9229-B1F078D2EAA3}">
      <dgm:prSet/>
      <dgm:spPr/>
      <dgm:t>
        <a:bodyPr/>
        <a:lstStyle/>
        <a:p>
          <a:endParaRPr lang="es-CO"/>
        </a:p>
      </dgm:t>
    </dgm:pt>
    <dgm:pt modelId="{DFA42556-1805-4A4C-94A3-1B3BC0467729}" type="sibTrans" cxnId="{ADF4DF3F-F259-4CB4-9229-B1F078D2EAA3}">
      <dgm:prSet/>
      <dgm:spPr/>
      <dgm:t>
        <a:bodyPr/>
        <a:lstStyle/>
        <a:p>
          <a:endParaRPr lang="es-CO"/>
        </a:p>
      </dgm:t>
    </dgm:pt>
    <dgm:pt modelId="{CB0C3CC1-FAF4-4683-AAFE-D7BC941FBDA9}">
      <dgm:prSet phldrT="[Texto]" custT="1"/>
      <dgm:spPr/>
      <dgm:t>
        <a:bodyPr/>
        <a:lstStyle/>
        <a:p>
          <a:r>
            <a:rPr lang="es-CO" sz="900" b="1" dirty="0">
              <a:latin typeface="Arial Black" pitchFamily="34" charset="0"/>
            </a:rPr>
            <a:t>Rescate y Promoción de la Tradiciones Culturales y Locales</a:t>
          </a:r>
        </a:p>
      </dgm:t>
    </dgm:pt>
    <dgm:pt modelId="{B0DDAE1B-4400-4387-92E0-315EBBEB06D7}" type="parTrans" cxnId="{E1D79937-5DD3-469A-8304-3C238F61B19A}">
      <dgm:prSet/>
      <dgm:spPr/>
      <dgm:t>
        <a:bodyPr/>
        <a:lstStyle/>
        <a:p>
          <a:endParaRPr lang="es-CO"/>
        </a:p>
      </dgm:t>
    </dgm:pt>
    <dgm:pt modelId="{3DD2D8FD-FF30-4920-B722-EAD0AC69266D}" type="sibTrans" cxnId="{E1D79937-5DD3-469A-8304-3C238F61B19A}">
      <dgm:prSet/>
      <dgm:spPr/>
      <dgm:t>
        <a:bodyPr/>
        <a:lstStyle/>
        <a:p>
          <a:endParaRPr lang="es-CO"/>
        </a:p>
      </dgm:t>
    </dgm:pt>
    <dgm:pt modelId="{B1F7D65C-5F1B-43BE-BF04-96132CDADF7A}" type="pres">
      <dgm:prSet presAssocID="{331F4169-D826-4B19-9187-E5C172C7FCE0}" presName="Name0" presStyleCnt="0">
        <dgm:presLayoutVars>
          <dgm:chMax val="7"/>
          <dgm:chPref val="7"/>
          <dgm:dir/>
          <dgm:animLvl val="lvl"/>
        </dgm:presLayoutVars>
      </dgm:prSet>
      <dgm:spPr/>
    </dgm:pt>
    <dgm:pt modelId="{8361CC38-36F6-4237-BB5E-FAF23543DA78}" type="pres">
      <dgm:prSet presAssocID="{445D22C5-9016-4B69-AADC-A70BBC7C7EEA}" presName="Accent1" presStyleCnt="0"/>
      <dgm:spPr/>
    </dgm:pt>
    <dgm:pt modelId="{354609C7-C0DE-4A52-A79E-8E18CBDD267F}" type="pres">
      <dgm:prSet presAssocID="{445D22C5-9016-4B69-AADC-A70BBC7C7EEA}" presName="Accent" presStyleLbl="node1" presStyleIdx="0" presStyleCnt="3" custScaleX="157488" custScaleY="156638" custLinFactNeighborY="-10864"/>
      <dgm:spPr/>
    </dgm:pt>
    <dgm:pt modelId="{C757A325-3703-4841-92F9-5A17F0F4254F}" type="pres">
      <dgm:prSet presAssocID="{445D22C5-9016-4B69-AADC-A70BBC7C7EEA}" presName="Parent1" presStyleLbl="revTx" presStyleIdx="0" presStyleCnt="3" custScaleX="160218" custScaleY="140409" custLinFactY="-3378" custLinFactNeighborY="-100000">
        <dgm:presLayoutVars>
          <dgm:chMax val="1"/>
          <dgm:chPref val="1"/>
          <dgm:bulletEnabled val="1"/>
        </dgm:presLayoutVars>
      </dgm:prSet>
      <dgm:spPr/>
    </dgm:pt>
    <dgm:pt modelId="{530C8843-3F6C-4608-9DCD-540E4CE4AF15}" type="pres">
      <dgm:prSet presAssocID="{DB0DB80D-27F8-4848-A339-C30AAB3F8348}" presName="Accent2" presStyleCnt="0"/>
      <dgm:spPr/>
    </dgm:pt>
    <dgm:pt modelId="{49C66935-0C5A-461A-A8E2-262F764E1041}" type="pres">
      <dgm:prSet presAssocID="{DB0DB80D-27F8-4848-A339-C30AAB3F8348}" presName="Accent" presStyleLbl="node1" presStyleIdx="1" presStyleCnt="3" custScaleX="150923" custScaleY="148963" custLinFactNeighborX="-10088" custLinFactNeighborY="-6208"/>
      <dgm:spPr>
        <a:solidFill>
          <a:srgbClr val="FFFF00"/>
        </a:solidFill>
      </dgm:spPr>
    </dgm:pt>
    <dgm:pt modelId="{DB325DFB-CD1A-426A-8A50-FC49905029BF}" type="pres">
      <dgm:prSet presAssocID="{DB0DB80D-27F8-4848-A339-C30AAB3F8348}" presName="Parent2" presStyleLbl="revTx" presStyleIdx="1" presStyleCnt="3" custScaleX="181123" custScaleY="169779" custLinFactNeighborX="-19558" custLinFactNeighborY="-69850">
        <dgm:presLayoutVars>
          <dgm:chMax val="1"/>
          <dgm:chPref val="1"/>
          <dgm:bulletEnabled val="1"/>
        </dgm:presLayoutVars>
      </dgm:prSet>
      <dgm:spPr/>
    </dgm:pt>
    <dgm:pt modelId="{833C53BE-CC98-4E04-842B-94131A49372A}" type="pres">
      <dgm:prSet presAssocID="{CB0C3CC1-FAF4-4683-AAFE-D7BC941FBDA9}" presName="Accent3" presStyleCnt="0"/>
      <dgm:spPr/>
    </dgm:pt>
    <dgm:pt modelId="{6F1CC97D-FABE-443A-A9C2-6E14D27F9E14}" type="pres">
      <dgm:prSet presAssocID="{CB0C3CC1-FAF4-4683-AAFE-D7BC941FBDA9}" presName="Accent" presStyleLbl="node1" presStyleIdx="2" presStyleCnt="3" custScaleX="146089" custScaleY="143712" custLinFactNeighborX="23478" custLinFactNeighborY="4515"/>
      <dgm:spPr>
        <a:solidFill>
          <a:srgbClr val="FF0000"/>
        </a:solidFill>
      </dgm:spPr>
    </dgm:pt>
    <dgm:pt modelId="{2858CC52-FF77-4F7A-9D89-40980EFE65F6}" type="pres">
      <dgm:prSet presAssocID="{CB0C3CC1-FAF4-4683-AAFE-D7BC941FBDA9}" presName="Parent3" presStyleLbl="revTx" presStyleIdx="2" presStyleCnt="3" custScaleX="182089" custScaleY="127359" custLinFactNeighborX="39116">
        <dgm:presLayoutVars>
          <dgm:chMax val="1"/>
          <dgm:chPref val="1"/>
          <dgm:bulletEnabled val="1"/>
        </dgm:presLayoutVars>
      </dgm:prSet>
      <dgm:spPr/>
    </dgm:pt>
  </dgm:ptLst>
  <dgm:cxnLst>
    <dgm:cxn modelId="{E1D79937-5DD3-469A-8304-3C238F61B19A}" srcId="{331F4169-D826-4B19-9187-E5C172C7FCE0}" destId="{CB0C3CC1-FAF4-4683-AAFE-D7BC941FBDA9}" srcOrd="2" destOrd="0" parTransId="{B0DDAE1B-4400-4387-92E0-315EBBEB06D7}" sibTransId="{3DD2D8FD-FF30-4920-B722-EAD0AC69266D}"/>
    <dgm:cxn modelId="{ADF4DF3F-F259-4CB4-9229-B1F078D2EAA3}" srcId="{331F4169-D826-4B19-9187-E5C172C7FCE0}" destId="{DB0DB80D-27F8-4848-A339-C30AAB3F8348}" srcOrd="1" destOrd="0" parTransId="{01A12222-3245-4BC5-AC1B-9824A2FC468F}" sibTransId="{DFA42556-1805-4A4C-94A3-1B3BC0467729}"/>
    <dgm:cxn modelId="{7D2A3E70-8FD0-4AA0-9F66-BD12E7297AA9}" type="presOf" srcId="{DB0DB80D-27F8-4848-A339-C30AAB3F8348}" destId="{DB325DFB-CD1A-426A-8A50-FC49905029BF}" srcOrd="0" destOrd="0" presId="urn:microsoft.com/office/officeart/2009/layout/CircleArrowProcess"/>
    <dgm:cxn modelId="{AF3F387A-A578-4CA1-89E8-3FABADC22C1C}" type="presOf" srcId="{331F4169-D826-4B19-9187-E5C172C7FCE0}" destId="{B1F7D65C-5F1B-43BE-BF04-96132CDADF7A}" srcOrd="0" destOrd="0" presId="urn:microsoft.com/office/officeart/2009/layout/CircleArrowProcess"/>
    <dgm:cxn modelId="{3FBF6AC2-A402-492E-8620-4C22B2819E02}" type="presOf" srcId="{CB0C3CC1-FAF4-4683-AAFE-D7BC941FBDA9}" destId="{2858CC52-FF77-4F7A-9D89-40980EFE65F6}" srcOrd="0" destOrd="0" presId="urn:microsoft.com/office/officeart/2009/layout/CircleArrowProcess"/>
    <dgm:cxn modelId="{DE8B44EE-8A5A-44F9-BD55-3001033AB6AE}" srcId="{331F4169-D826-4B19-9187-E5C172C7FCE0}" destId="{445D22C5-9016-4B69-AADC-A70BBC7C7EEA}" srcOrd="0" destOrd="0" parTransId="{21DAE84A-4049-4489-B5D5-9C60097A2AB2}" sibTransId="{65D17800-8C72-4CFD-BF91-95535A3592E3}"/>
    <dgm:cxn modelId="{464835FD-F71A-46ED-B5BA-B0C409FB8871}" type="presOf" srcId="{445D22C5-9016-4B69-AADC-A70BBC7C7EEA}" destId="{C757A325-3703-4841-92F9-5A17F0F4254F}" srcOrd="0" destOrd="0" presId="urn:microsoft.com/office/officeart/2009/layout/CircleArrowProcess"/>
    <dgm:cxn modelId="{74A6A488-5537-48B5-909E-C69BD53A73FD}" type="presParOf" srcId="{B1F7D65C-5F1B-43BE-BF04-96132CDADF7A}" destId="{8361CC38-36F6-4237-BB5E-FAF23543DA78}" srcOrd="0" destOrd="0" presId="urn:microsoft.com/office/officeart/2009/layout/CircleArrowProcess"/>
    <dgm:cxn modelId="{4210E000-A403-40BF-A78B-D33C0A5AD9CA}" type="presParOf" srcId="{8361CC38-36F6-4237-BB5E-FAF23543DA78}" destId="{354609C7-C0DE-4A52-A79E-8E18CBDD267F}" srcOrd="0" destOrd="0" presId="urn:microsoft.com/office/officeart/2009/layout/CircleArrowProcess"/>
    <dgm:cxn modelId="{CF6F480A-98ED-4FF1-8479-F82B84C6D281}" type="presParOf" srcId="{B1F7D65C-5F1B-43BE-BF04-96132CDADF7A}" destId="{C757A325-3703-4841-92F9-5A17F0F4254F}" srcOrd="1" destOrd="0" presId="urn:microsoft.com/office/officeart/2009/layout/CircleArrowProcess"/>
    <dgm:cxn modelId="{047081BA-8105-4995-BBDE-AF12185C4E37}" type="presParOf" srcId="{B1F7D65C-5F1B-43BE-BF04-96132CDADF7A}" destId="{530C8843-3F6C-4608-9DCD-540E4CE4AF15}" srcOrd="2" destOrd="0" presId="urn:microsoft.com/office/officeart/2009/layout/CircleArrowProcess"/>
    <dgm:cxn modelId="{09BE8EF0-F990-4EE6-AB83-3A9D49BA82B0}" type="presParOf" srcId="{530C8843-3F6C-4608-9DCD-540E4CE4AF15}" destId="{49C66935-0C5A-461A-A8E2-262F764E1041}" srcOrd="0" destOrd="0" presId="urn:microsoft.com/office/officeart/2009/layout/CircleArrowProcess"/>
    <dgm:cxn modelId="{C275C38B-2DF9-461A-A592-E7C049175803}" type="presParOf" srcId="{B1F7D65C-5F1B-43BE-BF04-96132CDADF7A}" destId="{DB325DFB-CD1A-426A-8A50-FC49905029BF}" srcOrd="3" destOrd="0" presId="urn:microsoft.com/office/officeart/2009/layout/CircleArrowProcess"/>
    <dgm:cxn modelId="{1E21129C-E49F-4A92-B403-F97C6A5132BE}" type="presParOf" srcId="{B1F7D65C-5F1B-43BE-BF04-96132CDADF7A}" destId="{833C53BE-CC98-4E04-842B-94131A49372A}" srcOrd="4" destOrd="0" presId="urn:microsoft.com/office/officeart/2009/layout/CircleArrowProcess"/>
    <dgm:cxn modelId="{C3805525-5CB3-4BB8-93DE-77776632A61C}" type="presParOf" srcId="{833C53BE-CC98-4E04-842B-94131A49372A}" destId="{6F1CC97D-FABE-443A-A9C2-6E14D27F9E14}" srcOrd="0" destOrd="0" presId="urn:microsoft.com/office/officeart/2009/layout/CircleArrowProcess"/>
    <dgm:cxn modelId="{C81596DC-4363-420C-B169-7A14FE7D2D14}" type="presParOf" srcId="{B1F7D65C-5F1B-43BE-BF04-96132CDADF7A}" destId="{2858CC52-FF77-4F7A-9D89-40980EFE65F6}" srcOrd="5" destOrd="0" presId="urn:microsoft.com/office/officeart/2009/layout/CircleArrowProcess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D2A99A6-A5CD-43BA-9A99-01BCF525FA55}" type="doc">
      <dgm:prSet loTypeId="urn:microsoft.com/office/officeart/2005/8/layout/orgChart1" loCatId="hierarchy" qsTypeId="urn:microsoft.com/office/officeart/2005/8/quickstyle/3d1" qsCatId="3D" csTypeId="urn:microsoft.com/office/officeart/2005/8/colors/colorful5" csCatId="colorful" phldr="1"/>
      <dgm:spPr/>
      <dgm:t>
        <a:bodyPr/>
        <a:lstStyle/>
        <a:p>
          <a:endParaRPr lang="es-CO"/>
        </a:p>
      </dgm:t>
    </dgm:pt>
    <dgm:pt modelId="{0793E2F8-28D1-4F4B-B05F-D7CB8C9ED45A}">
      <dgm:prSet phldrT="[Texto]"/>
      <dgm:spPr/>
      <dgm:t>
        <a:bodyPr/>
        <a:lstStyle/>
        <a:p>
          <a:r>
            <a:rPr lang="es-CO" b="1"/>
            <a:t>Junta Directiva Nacional</a:t>
          </a:r>
          <a:endParaRPr lang="es-CO" b="1" dirty="0"/>
        </a:p>
      </dgm:t>
    </dgm:pt>
    <dgm:pt modelId="{97D7EB1B-68B0-45A1-A6B5-5CBB760A112E}" type="parTrans" cxnId="{14BDB977-6EEC-4E58-A5E0-927F6D2F8D50}">
      <dgm:prSet/>
      <dgm:spPr/>
      <dgm:t>
        <a:bodyPr/>
        <a:lstStyle/>
        <a:p>
          <a:endParaRPr lang="es-CO"/>
        </a:p>
      </dgm:t>
    </dgm:pt>
    <dgm:pt modelId="{01ABB2EC-B943-443E-BC79-2A0DEAC03E21}" type="sibTrans" cxnId="{14BDB977-6EEC-4E58-A5E0-927F6D2F8D50}">
      <dgm:prSet/>
      <dgm:spPr/>
      <dgm:t>
        <a:bodyPr/>
        <a:lstStyle/>
        <a:p>
          <a:endParaRPr lang="es-CO"/>
        </a:p>
      </dgm:t>
    </dgm:pt>
    <dgm:pt modelId="{8331F154-D154-49C8-9B31-557E03B2DCA9}" type="asst">
      <dgm:prSet phldrT="[Texto]"/>
      <dgm:spPr/>
      <dgm:t>
        <a:bodyPr/>
        <a:lstStyle/>
        <a:p>
          <a:r>
            <a:rPr lang="es-CO" b="1">
              <a:solidFill>
                <a:schemeClr val="tx1"/>
              </a:solidFill>
            </a:rPr>
            <a:t>Junta Ejecutiva Nacional</a:t>
          </a:r>
          <a:endParaRPr lang="es-CO" b="1" dirty="0">
            <a:solidFill>
              <a:schemeClr val="tx1"/>
            </a:solidFill>
          </a:endParaRPr>
        </a:p>
      </dgm:t>
    </dgm:pt>
    <dgm:pt modelId="{8B6C69D2-730F-436F-B270-23A86262552E}" type="parTrans" cxnId="{0D6D7AD3-B0AC-4C3F-A37C-EC6C72461C04}">
      <dgm:prSet/>
      <dgm:spPr/>
      <dgm:t>
        <a:bodyPr/>
        <a:lstStyle/>
        <a:p>
          <a:endParaRPr lang="es-CO"/>
        </a:p>
      </dgm:t>
    </dgm:pt>
    <dgm:pt modelId="{197F1D55-9CDB-459D-B21C-838522E7A470}" type="sibTrans" cxnId="{0D6D7AD3-B0AC-4C3F-A37C-EC6C72461C04}">
      <dgm:prSet/>
      <dgm:spPr/>
      <dgm:t>
        <a:bodyPr/>
        <a:lstStyle/>
        <a:p>
          <a:endParaRPr lang="es-CO"/>
        </a:p>
      </dgm:t>
    </dgm:pt>
    <dgm:pt modelId="{2D650F7D-6DDC-451A-BA44-868A464B4E59}">
      <dgm:prSet phldrT="[Texto]"/>
      <dgm:spPr/>
      <dgm:t>
        <a:bodyPr/>
        <a:lstStyle/>
        <a:p>
          <a:r>
            <a:rPr lang="es-CO" b="1">
              <a:solidFill>
                <a:schemeClr val="tx1"/>
              </a:solidFill>
            </a:rPr>
            <a:t>Delegados Departamentales</a:t>
          </a:r>
          <a:endParaRPr lang="es-CO" b="1" dirty="0">
            <a:solidFill>
              <a:schemeClr val="tx1"/>
            </a:solidFill>
          </a:endParaRPr>
        </a:p>
      </dgm:t>
    </dgm:pt>
    <dgm:pt modelId="{68613376-DDD8-4F88-A5C3-69891FD21890}" type="parTrans" cxnId="{CAC0F811-BE7A-4907-A703-7D229D7E8185}">
      <dgm:prSet/>
      <dgm:spPr/>
      <dgm:t>
        <a:bodyPr/>
        <a:lstStyle/>
        <a:p>
          <a:endParaRPr lang="es-CO"/>
        </a:p>
      </dgm:t>
    </dgm:pt>
    <dgm:pt modelId="{58D0056C-78AF-46CC-BAD1-AE63C737FD09}" type="sibTrans" cxnId="{CAC0F811-BE7A-4907-A703-7D229D7E8185}">
      <dgm:prSet/>
      <dgm:spPr/>
      <dgm:t>
        <a:bodyPr/>
        <a:lstStyle/>
        <a:p>
          <a:endParaRPr lang="es-CO"/>
        </a:p>
      </dgm:t>
    </dgm:pt>
    <dgm:pt modelId="{C477B691-5747-4FCE-9B98-0BE50137D126}">
      <dgm:prSet phldrT="[Texto]"/>
      <dgm:spPr/>
      <dgm:t>
        <a:bodyPr/>
        <a:lstStyle/>
        <a:p>
          <a:r>
            <a:rPr lang="es-CO" b="1">
              <a:solidFill>
                <a:schemeClr val="tx1"/>
              </a:solidFill>
            </a:rPr>
            <a:t>Delegados Regionales</a:t>
          </a:r>
          <a:endParaRPr lang="es-CO" b="1" dirty="0">
            <a:solidFill>
              <a:schemeClr val="tx1"/>
            </a:solidFill>
          </a:endParaRPr>
        </a:p>
      </dgm:t>
    </dgm:pt>
    <dgm:pt modelId="{E18CD951-95F6-4104-89BE-4FD44B58F272}" type="parTrans" cxnId="{FEF5C07F-5C0C-44C2-A810-55F909A88D3D}">
      <dgm:prSet/>
      <dgm:spPr/>
      <dgm:t>
        <a:bodyPr/>
        <a:lstStyle/>
        <a:p>
          <a:endParaRPr lang="es-CO"/>
        </a:p>
      </dgm:t>
    </dgm:pt>
    <dgm:pt modelId="{C78F9B4A-D33D-4666-9307-D46F6670D9CB}" type="sibTrans" cxnId="{FEF5C07F-5C0C-44C2-A810-55F909A88D3D}">
      <dgm:prSet/>
      <dgm:spPr/>
      <dgm:t>
        <a:bodyPr/>
        <a:lstStyle/>
        <a:p>
          <a:endParaRPr lang="es-CO"/>
        </a:p>
      </dgm:t>
    </dgm:pt>
    <dgm:pt modelId="{7BD0065F-2AE5-48BA-83FC-3433C9860937}">
      <dgm:prSet phldrT="[Texto]"/>
      <dgm:spPr/>
      <dgm:t>
        <a:bodyPr/>
        <a:lstStyle/>
        <a:p>
          <a:r>
            <a:rPr lang="es-CO" b="1">
              <a:solidFill>
                <a:schemeClr val="tx1"/>
              </a:solidFill>
            </a:rPr>
            <a:t>Delegados Municipales</a:t>
          </a:r>
          <a:endParaRPr lang="es-CO" b="1" dirty="0">
            <a:solidFill>
              <a:schemeClr val="tx1"/>
            </a:solidFill>
          </a:endParaRPr>
        </a:p>
      </dgm:t>
    </dgm:pt>
    <dgm:pt modelId="{EBE119C5-D246-4F1F-B900-2AA85D8DDD39}" type="parTrans" cxnId="{1D0F0EF8-C299-40E6-99FD-616A37A7ADAD}">
      <dgm:prSet/>
      <dgm:spPr/>
      <dgm:t>
        <a:bodyPr/>
        <a:lstStyle/>
        <a:p>
          <a:endParaRPr lang="es-CO"/>
        </a:p>
      </dgm:t>
    </dgm:pt>
    <dgm:pt modelId="{97D5AEF4-156A-4306-9A63-9C6ECDA84C54}" type="sibTrans" cxnId="{1D0F0EF8-C299-40E6-99FD-616A37A7ADAD}">
      <dgm:prSet/>
      <dgm:spPr/>
      <dgm:t>
        <a:bodyPr/>
        <a:lstStyle/>
        <a:p>
          <a:endParaRPr lang="es-CO"/>
        </a:p>
      </dgm:t>
    </dgm:pt>
    <dgm:pt modelId="{31854C6A-74D5-48A7-B51D-D00AB01BD50E}" type="asst">
      <dgm:prSet custT="1"/>
      <dgm:spPr/>
      <dgm:t>
        <a:bodyPr/>
        <a:lstStyle/>
        <a:p>
          <a:r>
            <a:rPr lang="es-CO" sz="1600" b="1">
              <a:solidFill>
                <a:schemeClr val="tx1"/>
              </a:solidFill>
            </a:rPr>
            <a:t>Órganos de Control Fiscal</a:t>
          </a:r>
        </a:p>
        <a:p>
          <a:r>
            <a:rPr lang="es-CO" sz="1200" b="1">
              <a:solidFill>
                <a:schemeClr val="tx1"/>
              </a:solidFill>
            </a:rPr>
            <a:t>(Fiscal y Revisor Fiscal)</a:t>
          </a:r>
          <a:endParaRPr lang="es-CO" sz="1200" b="1" dirty="0">
            <a:solidFill>
              <a:schemeClr val="tx1"/>
            </a:solidFill>
          </a:endParaRPr>
        </a:p>
      </dgm:t>
    </dgm:pt>
    <dgm:pt modelId="{FE66B0C2-4839-49AD-9ECD-2834237A2D5A}" type="parTrans" cxnId="{DEBF7FDA-0BF4-4FBE-B8AD-DFE29921F26F}">
      <dgm:prSet/>
      <dgm:spPr/>
      <dgm:t>
        <a:bodyPr/>
        <a:lstStyle/>
        <a:p>
          <a:endParaRPr lang="es-CO"/>
        </a:p>
      </dgm:t>
    </dgm:pt>
    <dgm:pt modelId="{50750AC6-895A-4544-BF38-0B3B107640D0}" type="sibTrans" cxnId="{DEBF7FDA-0BF4-4FBE-B8AD-DFE29921F26F}">
      <dgm:prSet/>
      <dgm:spPr/>
      <dgm:t>
        <a:bodyPr/>
        <a:lstStyle/>
        <a:p>
          <a:endParaRPr lang="es-CO"/>
        </a:p>
      </dgm:t>
    </dgm:pt>
    <dgm:pt modelId="{C18D8C6E-FCA8-4C0A-B08B-527960E94385}" type="pres">
      <dgm:prSet presAssocID="{CD2A99A6-A5CD-43BA-9A99-01BCF525FA55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39D96015-5D71-41E3-BF39-3BEDA2608AD1}" type="pres">
      <dgm:prSet presAssocID="{0793E2F8-28D1-4F4B-B05F-D7CB8C9ED45A}" presName="hierRoot1" presStyleCnt="0">
        <dgm:presLayoutVars>
          <dgm:hierBranch val="init"/>
        </dgm:presLayoutVars>
      </dgm:prSet>
      <dgm:spPr/>
    </dgm:pt>
    <dgm:pt modelId="{A7E893BC-E27F-450E-92BD-75111A1CBB3E}" type="pres">
      <dgm:prSet presAssocID="{0793E2F8-28D1-4F4B-B05F-D7CB8C9ED45A}" presName="rootComposite1" presStyleCnt="0"/>
      <dgm:spPr/>
    </dgm:pt>
    <dgm:pt modelId="{91071601-BB58-4B70-9CC1-FB351EBF17FC}" type="pres">
      <dgm:prSet presAssocID="{0793E2F8-28D1-4F4B-B05F-D7CB8C9ED45A}" presName="rootText1" presStyleLbl="node0" presStyleIdx="0" presStyleCnt="1" custScaleY="66638" custLinFactNeighborX="-9555" custLinFactNeighborY="56450">
        <dgm:presLayoutVars>
          <dgm:chPref val="3"/>
        </dgm:presLayoutVars>
      </dgm:prSet>
      <dgm:spPr/>
    </dgm:pt>
    <dgm:pt modelId="{9302A9D6-846F-4274-973B-302A2415D94B}" type="pres">
      <dgm:prSet presAssocID="{0793E2F8-28D1-4F4B-B05F-D7CB8C9ED45A}" presName="rootConnector1" presStyleLbl="node1" presStyleIdx="0" presStyleCnt="0"/>
      <dgm:spPr/>
    </dgm:pt>
    <dgm:pt modelId="{07A34294-2231-4A8E-8621-E1C617612217}" type="pres">
      <dgm:prSet presAssocID="{0793E2F8-28D1-4F4B-B05F-D7CB8C9ED45A}" presName="hierChild2" presStyleCnt="0"/>
      <dgm:spPr/>
    </dgm:pt>
    <dgm:pt modelId="{C7C0FF9E-878D-438A-97BC-4A0C402F0E42}" type="pres">
      <dgm:prSet presAssocID="{68613376-DDD8-4F88-A5C3-69891FD21890}" presName="Name37" presStyleLbl="parChTrans1D2" presStyleIdx="0" presStyleCnt="5"/>
      <dgm:spPr/>
    </dgm:pt>
    <dgm:pt modelId="{AA2E37C1-64C0-4CD0-AC54-A90A0E509F3C}" type="pres">
      <dgm:prSet presAssocID="{2D650F7D-6DDC-451A-BA44-868A464B4E59}" presName="hierRoot2" presStyleCnt="0">
        <dgm:presLayoutVars>
          <dgm:hierBranch val="init"/>
        </dgm:presLayoutVars>
      </dgm:prSet>
      <dgm:spPr/>
    </dgm:pt>
    <dgm:pt modelId="{E9690A61-4C1F-433C-9628-5C9B73EDA039}" type="pres">
      <dgm:prSet presAssocID="{2D650F7D-6DDC-451A-BA44-868A464B4E59}" presName="rootComposite" presStyleCnt="0"/>
      <dgm:spPr/>
    </dgm:pt>
    <dgm:pt modelId="{F75B305C-CFEA-4F59-996F-A1CB121750BC}" type="pres">
      <dgm:prSet presAssocID="{2D650F7D-6DDC-451A-BA44-868A464B4E59}" presName="rootText" presStyleLbl="node2" presStyleIdx="0" presStyleCnt="3" custScaleY="83442" custLinFactNeighborX="-23" custLinFactNeighborY="63255">
        <dgm:presLayoutVars>
          <dgm:chPref val="3"/>
        </dgm:presLayoutVars>
      </dgm:prSet>
      <dgm:spPr/>
    </dgm:pt>
    <dgm:pt modelId="{8A352163-9A7B-4218-8217-71DC7453F2D4}" type="pres">
      <dgm:prSet presAssocID="{2D650F7D-6DDC-451A-BA44-868A464B4E59}" presName="rootConnector" presStyleLbl="node2" presStyleIdx="0" presStyleCnt="3"/>
      <dgm:spPr/>
    </dgm:pt>
    <dgm:pt modelId="{F6783A02-B0ED-47F8-94AE-C432492844BD}" type="pres">
      <dgm:prSet presAssocID="{2D650F7D-6DDC-451A-BA44-868A464B4E59}" presName="hierChild4" presStyleCnt="0"/>
      <dgm:spPr/>
    </dgm:pt>
    <dgm:pt modelId="{A25BF031-FE12-403B-A8E3-CC7D17B34067}" type="pres">
      <dgm:prSet presAssocID="{2D650F7D-6DDC-451A-BA44-868A464B4E59}" presName="hierChild5" presStyleCnt="0"/>
      <dgm:spPr/>
    </dgm:pt>
    <dgm:pt modelId="{A974C154-D265-4DB5-8481-56330875E5BF}" type="pres">
      <dgm:prSet presAssocID="{E18CD951-95F6-4104-89BE-4FD44B58F272}" presName="Name37" presStyleLbl="parChTrans1D2" presStyleIdx="1" presStyleCnt="5"/>
      <dgm:spPr/>
    </dgm:pt>
    <dgm:pt modelId="{4B72C5A6-701A-4F4D-8AFD-413B78623BFC}" type="pres">
      <dgm:prSet presAssocID="{C477B691-5747-4FCE-9B98-0BE50137D126}" presName="hierRoot2" presStyleCnt="0">
        <dgm:presLayoutVars>
          <dgm:hierBranch val="init"/>
        </dgm:presLayoutVars>
      </dgm:prSet>
      <dgm:spPr/>
    </dgm:pt>
    <dgm:pt modelId="{3D1CDEA9-BA66-4C03-B629-7F8BC0D1B970}" type="pres">
      <dgm:prSet presAssocID="{C477B691-5747-4FCE-9B98-0BE50137D126}" presName="rootComposite" presStyleCnt="0"/>
      <dgm:spPr/>
    </dgm:pt>
    <dgm:pt modelId="{431A125E-D9AA-4748-9150-0B3DB143509C}" type="pres">
      <dgm:prSet presAssocID="{C477B691-5747-4FCE-9B98-0BE50137D126}" presName="rootText" presStyleLbl="node2" presStyleIdx="1" presStyleCnt="3" custScaleY="83443" custLinFactNeighborX="-3590" custLinFactNeighborY="74364">
        <dgm:presLayoutVars>
          <dgm:chPref val="3"/>
        </dgm:presLayoutVars>
      </dgm:prSet>
      <dgm:spPr/>
    </dgm:pt>
    <dgm:pt modelId="{4728A309-FE2B-46DA-8DFA-6F06D8C8660A}" type="pres">
      <dgm:prSet presAssocID="{C477B691-5747-4FCE-9B98-0BE50137D126}" presName="rootConnector" presStyleLbl="node2" presStyleIdx="1" presStyleCnt="3"/>
      <dgm:spPr/>
    </dgm:pt>
    <dgm:pt modelId="{3B528A51-B9FD-4F6A-A17B-A3C8DC3A8E13}" type="pres">
      <dgm:prSet presAssocID="{C477B691-5747-4FCE-9B98-0BE50137D126}" presName="hierChild4" presStyleCnt="0"/>
      <dgm:spPr/>
    </dgm:pt>
    <dgm:pt modelId="{FEC11E1B-3237-4AF7-A956-5A728BF9DAF3}" type="pres">
      <dgm:prSet presAssocID="{C477B691-5747-4FCE-9B98-0BE50137D126}" presName="hierChild5" presStyleCnt="0"/>
      <dgm:spPr/>
    </dgm:pt>
    <dgm:pt modelId="{D491CB3F-F394-427B-8330-C9CE533B908C}" type="pres">
      <dgm:prSet presAssocID="{EBE119C5-D246-4F1F-B900-2AA85D8DDD39}" presName="Name37" presStyleLbl="parChTrans1D2" presStyleIdx="2" presStyleCnt="5"/>
      <dgm:spPr/>
    </dgm:pt>
    <dgm:pt modelId="{A37649AB-7879-44E9-BB21-A87E233F533D}" type="pres">
      <dgm:prSet presAssocID="{7BD0065F-2AE5-48BA-83FC-3433C9860937}" presName="hierRoot2" presStyleCnt="0">
        <dgm:presLayoutVars>
          <dgm:hierBranch val="init"/>
        </dgm:presLayoutVars>
      </dgm:prSet>
      <dgm:spPr/>
    </dgm:pt>
    <dgm:pt modelId="{528867F6-A762-484B-9984-383B63E32FCD}" type="pres">
      <dgm:prSet presAssocID="{7BD0065F-2AE5-48BA-83FC-3433C9860937}" presName="rootComposite" presStyleCnt="0"/>
      <dgm:spPr/>
    </dgm:pt>
    <dgm:pt modelId="{7AB037B0-2056-42E7-A101-BC7F0EEAB537}" type="pres">
      <dgm:prSet presAssocID="{7BD0065F-2AE5-48BA-83FC-3433C9860937}" presName="rootText" presStyleLbl="node2" presStyleIdx="2" presStyleCnt="3" custScaleY="84713" custLinFactY="32078" custLinFactNeighborX="-4552" custLinFactNeighborY="100000">
        <dgm:presLayoutVars>
          <dgm:chPref val="3"/>
        </dgm:presLayoutVars>
      </dgm:prSet>
      <dgm:spPr/>
    </dgm:pt>
    <dgm:pt modelId="{224F3015-AC56-4749-A8D6-67C91271EB23}" type="pres">
      <dgm:prSet presAssocID="{7BD0065F-2AE5-48BA-83FC-3433C9860937}" presName="rootConnector" presStyleLbl="node2" presStyleIdx="2" presStyleCnt="3"/>
      <dgm:spPr/>
    </dgm:pt>
    <dgm:pt modelId="{630F8B31-E188-44A8-AA7B-2048165CE352}" type="pres">
      <dgm:prSet presAssocID="{7BD0065F-2AE5-48BA-83FC-3433C9860937}" presName="hierChild4" presStyleCnt="0"/>
      <dgm:spPr/>
    </dgm:pt>
    <dgm:pt modelId="{A926BBA2-E98D-403F-84C0-0F7698BBACEA}" type="pres">
      <dgm:prSet presAssocID="{7BD0065F-2AE5-48BA-83FC-3433C9860937}" presName="hierChild5" presStyleCnt="0"/>
      <dgm:spPr/>
    </dgm:pt>
    <dgm:pt modelId="{453D8637-0A78-4FA3-A1F0-3BD53C0A0BAD}" type="pres">
      <dgm:prSet presAssocID="{0793E2F8-28D1-4F4B-B05F-D7CB8C9ED45A}" presName="hierChild3" presStyleCnt="0"/>
      <dgm:spPr/>
    </dgm:pt>
    <dgm:pt modelId="{D280E2AB-0272-4A95-B225-88C23CBC2116}" type="pres">
      <dgm:prSet presAssocID="{8B6C69D2-730F-436F-B270-23A86262552E}" presName="Name111" presStyleLbl="parChTrans1D2" presStyleIdx="3" presStyleCnt="5"/>
      <dgm:spPr/>
    </dgm:pt>
    <dgm:pt modelId="{DAAFABC7-00DE-4549-B551-A1E95731C45C}" type="pres">
      <dgm:prSet presAssocID="{8331F154-D154-49C8-9B31-557E03B2DCA9}" presName="hierRoot3" presStyleCnt="0">
        <dgm:presLayoutVars>
          <dgm:hierBranch val="init"/>
        </dgm:presLayoutVars>
      </dgm:prSet>
      <dgm:spPr/>
    </dgm:pt>
    <dgm:pt modelId="{6B85C530-2267-4AE7-BBFD-BEE84D7874EA}" type="pres">
      <dgm:prSet presAssocID="{8331F154-D154-49C8-9B31-557E03B2DCA9}" presName="rootComposite3" presStyleCnt="0"/>
      <dgm:spPr/>
    </dgm:pt>
    <dgm:pt modelId="{EA3DD36C-00D3-4CA5-8E9F-78B9FB4CFD16}" type="pres">
      <dgm:prSet presAssocID="{8331F154-D154-49C8-9B31-557E03B2DCA9}" presName="rootText3" presStyleLbl="asst1" presStyleIdx="0" presStyleCnt="2" custScaleY="67118" custLinFactNeighborX="-28993" custLinFactNeighborY="40232">
        <dgm:presLayoutVars>
          <dgm:chPref val="3"/>
        </dgm:presLayoutVars>
      </dgm:prSet>
      <dgm:spPr/>
    </dgm:pt>
    <dgm:pt modelId="{5562B915-C1C7-4D49-9B76-428315D7AD03}" type="pres">
      <dgm:prSet presAssocID="{8331F154-D154-49C8-9B31-557E03B2DCA9}" presName="rootConnector3" presStyleLbl="asst1" presStyleIdx="0" presStyleCnt="2"/>
      <dgm:spPr/>
    </dgm:pt>
    <dgm:pt modelId="{7623A25E-E746-4D33-ADC0-32F81F08B521}" type="pres">
      <dgm:prSet presAssocID="{8331F154-D154-49C8-9B31-557E03B2DCA9}" presName="hierChild6" presStyleCnt="0"/>
      <dgm:spPr/>
    </dgm:pt>
    <dgm:pt modelId="{45D632F2-E2DE-400E-B81B-135AD3C89FB0}" type="pres">
      <dgm:prSet presAssocID="{8331F154-D154-49C8-9B31-557E03B2DCA9}" presName="hierChild7" presStyleCnt="0"/>
      <dgm:spPr/>
    </dgm:pt>
    <dgm:pt modelId="{DA4D096E-6693-4105-B695-279065131806}" type="pres">
      <dgm:prSet presAssocID="{FE66B0C2-4839-49AD-9ECD-2834237A2D5A}" presName="Name111" presStyleLbl="parChTrans1D2" presStyleIdx="4" presStyleCnt="5"/>
      <dgm:spPr/>
    </dgm:pt>
    <dgm:pt modelId="{FD969222-24A6-4FE8-BBA7-1FCE45D22C07}" type="pres">
      <dgm:prSet presAssocID="{31854C6A-74D5-48A7-B51D-D00AB01BD50E}" presName="hierRoot3" presStyleCnt="0">
        <dgm:presLayoutVars>
          <dgm:hierBranch val="init"/>
        </dgm:presLayoutVars>
      </dgm:prSet>
      <dgm:spPr/>
    </dgm:pt>
    <dgm:pt modelId="{65B62174-BDD4-4036-B40E-5F299BDC9026}" type="pres">
      <dgm:prSet presAssocID="{31854C6A-74D5-48A7-B51D-D00AB01BD50E}" presName="rootComposite3" presStyleCnt="0"/>
      <dgm:spPr/>
    </dgm:pt>
    <dgm:pt modelId="{FCB41DDF-04E1-4D4D-872F-63D4B9FD5240}" type="pres">
      <dgm:prSet presAssocID="{31854C6A-74D5-48A7-B51D-D00AB01BD50E}" presName="rootText3" presStyleLbl="asst1" presStyleIdx="1" presStyleCnt="2" custScaleY="87068" custLinFactNeighborX="41412" custLinFactNeighborY="40449">
        <dgm:presLayoutVars>
          <dgm:chPref val="3"/>
        </dgm:presLayoutVars>
      </dgm:prSet>
      <dgm:spPr/>
    </dgm:pt>
    <dgm:pt modelId="{F4E1C623-0B24-4037-9310-C328A4141C5D}" type="pres">
      <dgm:prSet presAssocID="{31854C6A-74D5-48A7-B51D-D00AB01BD50E}" presName="rootConnector3" presStyleLbl="asst1" presStyleIdx="1" presStyleCnt="2"/>
      <dgm:spPr/>
    </dgm:pt>
    <dgm:pt modelId="{9E6D9008-6738-4F74-9B2C-852398D6C404}" type="pres">
      <dgm:prSet presAssocID="{31854C6A-74D5-48A7-B51D-D00AB01BD50E}" presName="hierChild6" presStyleCnt="0"/>
      <dgm:spPr/>
    </dgm:pt>
    <dgm:pt modelId="{AD11CE0A-FF6E-453B-AC67-1E8502AF9949}" type="pres">
      <dgm:prSet presAssocID="{31854C6A-74D5-48A7-B51D-D00AB01BD50E}" presName="hierChild7" presStyleCnt="0"/>
      <dgm:spPr/>
    </dgm:pt>
  </dgm:ptLst>
  <dgm:cxnLst>
    <dgm:cxn modelId="{CAC0F811-BE7A-4907-A703-7D229D7E8185}" srcId="{0793E2F8-28D1-4F4B-B05F-D7CB8C9ED45A}" destId="{2D650F7D-6DDC-451A-BA44-868A464B4E59}" srcOrd="2" destOrd="0" parTransId="{68613376-DDD8-4F88-A5C3-69891FD21890}" sibTransId="{58D0056C-78AF-46CC-BAD1-AE63C737FD09}"/>
    <dgm:cxn modelId="{3784151A-790A-4A9E-970D-40F8DB4F05DF}" type="presOf" srcId="{7BD0065F-2AE5-48BA-83FC-3433C9860937}" destId="{7AB037B0-2056-42E7-A101-BC7F0EEAB537}" srcOrd="0" destOrd="0" presId="urn:microsoft.com/office/officeart/2005/8/layout/orgChart1"/>
    <dgm:cxn modelId="{8D26821A-9124-4974-A1D5-63F182E04E7A}" type="presOf" srcId="{0793E2F8-28D1-4F4B-B05F-D7CB8C9ED45A}" destId="{9302A9D6-846F-4274-973B-302A2415D94B}" srcOrd="1" destOrd="0" presId="urn:microsoft.com/office/officeart/2005/8/layout/orgChart1"/>
    <dgm:cxn modelId="{6ACF261C-ED7C-40DC-BCD7-79FD0B1768FF}" type="presOf" srcId="{68613376-DDD8-4F88-A5C3-69891FD21890}" destId="{C7C0FF9E-878D-438A-97BC-4A0C402F0E42}" srcOrd="0" destOrd="0" presId="urn:microsoft.com/office/officeart/2005/8/layout/orgChart1"/>
    <dgm:cxn modelId="{CDFFAA23-D67E-4FE2-85D9-FC9CBB331220}" type="presOf" srcId="{E18CD951-95F6-4104-89BE-4FD44B58F272}" destId="{A974C154-D265-4DB5-8481-56330875E5BF}" srcOrd="0" destOrd="0" presId="urn:microsoft.com/office/officeart/2005/8/layout/orgChart1"/>
    <dgm:cxn modelId="{963FDF3E-344B-4F68-B840-92142CCCC537}" type="presOf" srcId="{0793E2F8-28D1-4F4B-B05F-D7CB8C9ED45A}" destId="{91071601-BB58-4B70-9CC1-FB351EBF17FC}" srcOrd="0" destOrd="0" presId="urn:microsoft.com/office/officeart/2005/8/layout/orgChart1"/>
    <dgm:cxn modelId="{021C4A70-C9D2-4C29-A2C0-6991D772B6DE}" type="presOf" srcId="{8331F154-D154-49C8-9B31-557E03B2DCA9}" destId="{EA3DD36C-00D3-4CA5-8E9F-78B9FB4CFD16}" srcOrd="0" destOrd="0" presId="urn:microsoft.com/office/officeart/2005/8/layout/orgChart1"/>
    <dgm:cxn modelId="{A230D551-468E-4448-BB12-9E6E8A370BC2}" type="presOf" srcId="{CD2A99A6-A5CD-43BA-9A99-01BCF525FA55}" destId="{C18D8C6E-FCA8-4C0A-B08B-527960E94385}" srcOrd="0" destOrd="0" presId="urn:microsoft.com/office/officeart/2005/8/layout/orgChart1"/>
    <dgm:cxn modelId="{14BDB977-6EEC-4E58-A5E0-927F6D2F8D50}" srcId="{CD2A99A6-A5CD-43BA-9A99-01BCF525FA55}" destId="{0793E2F8-28D1-4F4B-B05F-D7CB8C9ED45A}" srcOrd="0" destOrd="0" parTransId="{97D7EB1B-68B0-45A1-A6B5-5CBB760A112E}" sibTransId="{01ABB2EC-B943-443E-BC79-2A0DEAC03E21}"/>
    <dgm:cxn modelId="{1FB4545A-EC01-4758-BD11-71FEAA0E6E13}" type="presOf" srcId="{EBE119C5-D246-4F1F-B900-2AA85D8DDD39}" destId="{D491CB3F-F394-427B-8330-C9CE533B908C}" srcOrd="0" destOrd="0" presId="urn:microsoft.com/office/officeart/2005/8/layout/orgChart1"/>
    <dgm:cxn modelId="{FEF5C07F-5C0C-44C2-A810-55F909A88D3D}" srcId="{0793E2F8-28D1-4F4B-B05F-D7CB8C9ED45A}" destId="{C477B691-5747-4FCE-9B98-0BE50137D126}" srcOrd="3" destOrd="0" parTransId="{E18CD951-95F6-4104-89BE-4FD44B58F272}" sibTransId="{C78F9B4A-D33D-4666-9307-D46F6670D9CB}"/>
    <dgm:cxn modelId="{4E5F2483-88B3-4782-9E23-312BCD9644C8}" type="presOf" srcId="{2D650F7D-6DDC-451A-BA44-868A464B4E59}" destId="{8A352163-9A7B-4218-8217-71DC7453F2D4}" srcOrd="1" destOrd="0" presId="urn:microsoft.com/office/officeart/2005/8/layout/orgChart1"/>
    <dgm:cxn modelId="{6519AB8D-335A-4D24-A308-5556B26A6CB0}" type="presOf" srcId="{7BD0065F-2AE5-48BA-83FC-3433C9860937}" destId="{224F3015-AC56-4749-A8D6-67C91271EB23}" srcOrd="1" destOrd="0" presId="urn:microsoft.com/office/officeart/2005/8/layout/orgChart1"/>
    <dgm:cxn modelId="{6B76298F-EE95-46B1-A761-53E75A47B929}" type="presOf" srcId="{2D650F7D-6DDC-451A-BA44-868A464B4E59}" destId="{F75B305C-CFEA-4F59-996F-A1CB121750BC}" srcOrd="0" destOrd="0" presId="urn:microsoft.com/office/officeart/2005/8/layout/orgChart1"/>
    <dgm:cxn modelId="{985A509E-A491-488B-8B22-CC159AD595AA}" type="presOf" srcId="{8B6C69D2-730F-436F-B270-23A86262552E}" destId="{D280E2AB-0272-4A95-B225-88C23CBC2116}" srcOrd="0" destOrd="0" presId="urn:microsoft.com/office/officeart/2005/8/layout/orgChart1"/>
    <dgm:cxn modelId="{2D2D7CA3-59A6-4307-B25F-664919AD3FEB}" type="presOf" srcId="{8331F154-D154-49C8-9B31-557E03B2DCA9}" destId="{5562B915-C1C7-4D49-9B76-428315D7AD03}" srcOrd="1" destOrd="0" presId="urn:microsoft.com/office/officeart/2005/8/layout/orgChart1"/>
    <dgm:cxn modelId="{81F8F5B8-93C8-4746-AA24-343BF72148CC}" type="presOf" srcId="{31854C6A-74D5-48A7-B51D-D00AB01BD50E}" destId="{FCB41DDF-04E1-4D4D-872F-63D4B9FD5240}" srcOrd="0" destOrd="0" presId="urn:microsoft.com/office/officeart/2005/8/layout/orgChart1"/>
    <dgm:cxn modelId="{0D6D7AD3-B0AC-4C3F-A37C-EC6C72461C04}" srcId="{0793E2F8-28D1-4F4B-B05F-D7CB8C9ED45A}" destId="{8331F154-D154-49C8-9B31-557E03B2DCA9}" srcOrd="0" destOrd="0" parTransId="{8B6C69D2-730F-436F-B270-23A86262552E}" sibTransId="{197F1D55-9CDB-459D-B21C-838522E7A470}"/>
    <dgm:cxn modelId="{9F77D5D4-558D-43F8-A16E-4B24F6B81538}" type="presOf" srcId="{C477B691-5747-4FCE-9B98-0BE50137D126}" destId="{431A125E-D9AA-4748-9150-0B3DB143509C}" srcOrd="0" destOrd="0" presId="urn:microsoft.com/office/officeart/2005/8/layout/orgChart1"/>
    <dgm:cxn modelId="{E9D253D5-3403-4B83-9318-4D679E833E78}" type="presOf" srcId="{C477B691-5747-4FCE-9B98-0BE50137D126}" destId="{4728A309-FE2B-46DA-8DFA-6F06D8C8660A}" srcOrd="1" destOrd="0" presId="urn:microsoft.com/office/officeart/2005/8/layout/orgChart1"/>
    <dgm:cxn modelId="{DEBF7FDA-0BF4-4FBE-B8AD-DFE29921F26F}" srcId="{0793E2F8-28D1-4F4B-B05F-D7CB8C9ED45A}" destId="{31854C6A-74D5-48A7-B51D-D00AB01BD50E}" srcOrd="1" destOrd="0" parTransId="{FE66B0C2-4839-49AD-9ECD-2834237A2D5A}" sibTransId="{50750AC6-895A-4544-BF38-0B3B107640D0}"/>
    <dgm:cxn modelId="{F89C88E5-6981-414E-B872-5AC8D8110947}" type="presOf" srcId="{FE66B0C2-4839-49AD-9ECD-2834237A2D5A}" destId="{DA4D096E-6693-4105-B695-279065131806}" srcOrd="0" destOrd="0" presId="urn:microsoft.com/office/officeart/2005/8/layout/orgChart1"/>
    <dgm:cxn modelId="{A64F41E6-5904-47A1-93A0-D4B7A34EBFE7}" type="presOf" srcId="{31854C6A-74D5-48A7-B51D-D00AB01BD50E}" destId="{F4E1C623-0B24-4037-9310-C328A4141C5D}" srcOrd="1" destOrd="0" presId="urn:microsoft.com/office/officeart/2005/8/layout/orgChart1"/>
    <dgm:cxn modelId="{1D0F0EF8-C299-40E6-99FD-616A37A7ADAD}" srcId="{0793E2F8-28D1-4F4B-B05F-D7CB8C9ED45A}" destId="{7BD0065F-2AE5-48BA-83FC-3433C9860937}" srcOrd="4" destOrd="0" parTransId="{EBE119C5-D246-4F1F-B900-2AA85D8DDD39}" sibTransId="{97D5AEF4-156A-4306-9A63-9C6ECDA84C54}"/>
    <dgm:cxn modelId="{13841574-0E0F-4927-BADC-A1DAAC21B7F5}" type="presParOf" srcId="{C18D8C6E-FCA8-4C0A-B08B-527960E94385}" destId="{39D96015-5D71-41E3-BF39-3BEDA2608AD1}" srcOrd="0" destOrd="0" presId="urn:microsoft.com/office/officeart/2005/8/layout/orgChart1"/>
    <dgm:cxn modelId="{66FDC75F-8BE2-4EDE-8F99-502064F3FB52}" type="presParOf" srcId="{39D96015-5D71-41E3-BF39-3BEDA2608AD1}" destId="{A7E893BC-E27F-450E-92BD-75111A1CBB3E}" srcOrd="0" destOrd="0" presId="urn:microsoft.com/office/officeart/2005/8/layout/orgChart1"/>
    <dgm:cxn modelId="{655139CD-3172-42B1-A986-5DA25C9349E2}" type="presParOf" srcId="{A7E893BC-E27F-450E-92BD-75111A1CBB3E}" destId="{91071601-BB58-4B70-9CC1-FB351EBF17FC}" srcOrd="0" destOrd="0" presId="urn:microsoft.com/office/officeart/2005/8/layout/orgChart1"/>
    <dgm:cxn modelId="{53AAB439-F6B1-460B-88D8-AFE16BE88D35}" type="presParOf" srcId="{A7E893BC-E27F-450E-92BD-75111A1CBB3E}" destId="{9302A9D6-846F-4274-973B-302A2415D94B}" srcOrd="1" destOrd="0" presId="urn:microsoft.com/office/officeart/2005/8/layout/orgChart1"/>
    <dgm:cxn modelId="{41D2D045-300A-495F-AF75-081F9CA1F188}" type="presParOf" srcId="{39D96015-5D71-41E3-BF39-3BEDA2608AD1}" destId="{07A34294-2231-4A8E-8621-E1C617612217}" srcOrd="1" destOrd="0" presId="urn:microsoft.com/office/officeart/2005/8/layout/orgChart1"/>
    <dgm:cxn modelId="{53240019-9A57-45B2-B432-B2920A080AF3}" type="presParOf" srcId="{07A34294-2231-4A8E-8621-E1C617612217}" destId="{C7C0FF9E-878D-438A-97BC-4A0C402F0E42}" srcOrd="0" destOrd="0" presId="urn:microsoft.com/office/officeart/2005/8/layout/orgChart1"/>
    <dgm:cxn modelId="{F3ECB094-A880-429C-BE0D-754DB3FCB87E}" type="presParOf" srcId="{07A34294-2231-4A8E-8621-E1C617612217}" destId="{AA2E37C1-64C0-4CD0-AC54-A90A0E509F3C}" srcOrd="1" destOrd="0" presId="urn:microsoft.com/office/officeart/2005/8/layout/orgChart1"/>
    <dgm:cxn modelId="{C4B1FA20-B3E2-43B5-9699-D30587C7C8C3}" type="presParOf" srcId="{AA2E37C1-64C0-4CD0-AC54-A90A0E509F3C}" destId="{E9690A61-4C1F-433C-9628-5C9B73EDA039}" srcOrd="0" destOrd="0" presId="urn:microsoft.com/office/officeart/2005/8/layout/orgChart1"/>
    <dgm:cxn modelId="{8DBA8761-2BFB-44C2-AE21-0CC263E2E6FA}" type="presParOf" srcId="{E9690A61-4C1F-433C-9628-5C9B73EDA039}" destId="{F75B305C-CFEA-4F59-996F-A1CB121750BC}" srcOrd="0" destOrd="0" presId="urn:microsoft.com/office/officeart/2005/8/layout/orgChart1"/>
    <dgm:cxn modelId="{D0460901-5891-496D-BFD9-15477185BBB6}" type="presParOf" srcId="{E9690A61-4C1F-433C-9628-5C9B73EDA039}" destId="{8A352163-9A7B-4218-8217-71DC7453F2D4}" srcOrd="1" destOrd="0" presId="urn:microsoft.com/office/officeart/2005/8/layout/orgChart1"/>
    <dgm:cxn modelId="{82F7FC9A-ACBB-47B5-86D3-D1C4FEF393FB}" type="presParOf" srcId="{AA2E37C1-64C0-4CD0-AC54-A90A0E509F3C}" destId="{F6783A02-B0ED-47F8-94AE-C432492844BD}" srcOrd="1" destOrd="0" presId="urn:microsoft.com/office/officeart/2005/8/layout/orgChart1"/>
    <dgm:cxn modelId="{CA52A8A7-D0B4-41E9-98B6-3AB582207A82}" type="presParOf" srcId="{AA2E37C1-64C0-4CD0-AC54-A90A0E509F3C}" destId="{A25BF031-FE12-403B-A8E3-CC7D17B34067}" srcOrd="2" destOrd="0" presId="urn:microsoft.com/office/officeart/2005/8/layout/orgChart1"/>
    <dgm:cxn modelId="{3A2AF95B-9138-4F41-BA96-3B314F1CF03C}" type="presParOf" srcId="{07A34294-2231-4A8E-8621-E1C617612217}" destId="{A974C154-D265-4DB5-8481-56330875E5BF}" srcOrd="2" destOrd="0" presId="urn:microsoft.com/office/officeart/2005/8/layout/orgChart1"/>
    <dgm:cxn modelId="{DECFFF0B-2619-41C4-B613-808073D2ED9E}" type="presParOf" srcId="{07A34294-2231-4A8E-8621-E1C617612217}" destId="{4B72C5A6-701A-4F4D-8AFD-413B78623BFC}" srcOrd="3" destOrd="0" presId="urn:microsoft.com/office/officeart/2005/8/layout/orgChart1"/>
    <dgm:cxn modelId="{CA9AEE67-494A-4097-87CF-CFC975950045}" type="presParOf" srcId="{4B72C5A6-701A-4F4D-8AFD-413B78623BFC}" destId="{3D1CDEA9-BA66-4C03-B629-7F8BC0D1B970}" srcOrd="0" destOrd="0" presId="urn:microsoft.com/office/officeart/2005/8/layout/orgChart1"/>
    <dgm:cxn modelId="{90784983-6375-4026-9A7C-3507F9758619}" type="presParOf" srcId="{3D1CDEA9-BA66-4C03-B629-7F8BC0D1B970}" destId="{431A125E-D9AA-4748-9150-0B3DB143509C}" srcOrd="0" destOrd="0" presId="urn:microsoft.com/office/officeart/2005/8/layout/orgChart1"/>
    <dgm:cxn modelId="{122CBC6D-2324-4CBD-AB98-2C820897D404}" type="presParOf" srcId="{3D1CDEA9-BA66-4C03-B629-7F8BC0D1B970}" destId="{4728A309-FE2B-46DA-8DFA-6F06D8C8660A}" srcOrd="1" destOrd="0" presId="urn:microsoft.com/office/officeart/2005/8/layout/orgChart1"/>
    <dgm:cxn modelId="{DE647346-F8F9-4FAE-B9C7-5E88B5ED15F0}" type="presParOf" srcId="{4B72C5A6-701A-4F4D-8AFD-413B78623BFC}" destId="{3B528A51-B9FD-4F6A-A17B-A3C8DC3A8E13}" srcOrd="1" destOrd="0" presId="urn:microsoft.com/office/officeart/2005/8/layout/orgChart1"/>
    <dgm:cxn modelId="{27865311-2CFF-415D-BCE5-4BB66307BEB0}" type="presParOf" srcId="{4B72C5A6-701A-4F4D-8AFD-413B78623BFC}" destId="{FEC11E1B-3237-4AF7-A956-5A728BF9DAF3}" srcOrd="2" destOrd="0" presId="urn:microsoft.com/office/officeart/2005/8/layout/orgChart1"/>
    <dgm:cxn modelId="{1C12D5BA-B4A6-432A-A261-5FD3AE2AEC14}" type="presParOf" srcId="{07A34294-2231-4A8E-8621-E1C617612217}" destId="{D491CB3F-F394-427B-8330-C9CE533B908C}" srcOrd="4" destOrd="0" presId="urn:microsoft.com/office/officeart/2005/8/layout/orgChart1"/>
    <dgm:cxn modelId="{F073BAED-01C1-4737-A80B-8AE9A5C96AF4}" type="presParOf" srcId="{07A34294-2231-4A8E-8621-E1C617612217}" destId="{A37649AB-7879-44E9-BB21-A87E233F533D}" srcOrd="5" destOrd="0" presId="urn:microsoft.com/office/officeart/2005/8/layout/orgChart1"/>
    <dgm:cxn modelId="{C1CBCD5A-ABD1-4D30-98B2-95AD5B00279A}" type="presParOf" srcId="{A37649AB-7879-44E9-BB21-A87E233F533D}" destId="{528867F6-A762-484B-9984-383B63E32FCD}" srcOrd="0" destOrd="0" presId="urn:microsoft.com/office/officeart/2005/8/layout/orgChart1"/>
    <dgm:cxn modelId="{C0F9EBCA-6665-4B3D-ADCC-25EBB441E67C}" type="presParOf" srcId="{528867F6-A762-484B-9984-383B63E32FCD}" destId="{7AB037B0-2056-42E7-A101-BC7F0EEAB537}" srcOrd="0" destOrd="0" presId="urn:microsoft.com/office/officeart/2005/8/layout/orgChart1"/>
    <dgm:cxn modelId="{E77C1D39-33DF-48CC-96A8-8A344158EE67}" type="presParOf" srcId="{528867F6-A762-484B-9984-383B63E32FCD}" destId="{224F3015-AC56-4749-A8D6-67C91271EB23}" srcOrd="1" destOrd="0" presId="urn:microsoft.com/office/officeart/2005/8/layout/orgChart1"/>
    <dgm:cxn modelId="{0A13EC6D-C3DD-4459-A556-F248C9689E51}" type="presParOf" srcId="{A37649AB-7879-44E9-BB21-A87E233F533D}" destId="{630F8B31-E188-44A8-AA7B-2048165CE352}" srcOrd="1" destOrd="0" presId="urn:microsoft.com/office/officeart/2005/8/layout/orgChart1"/>
    <dgm:cxn modelId="{5E28177A-ACCA-4DD6-9F49-3CE8A1707923}" type="presParOf" srcId="{A37649AB-7879-44E9-BB21-A87E233F533D}" destId="{A926BBA2-E98D-403F-84C0-0F7698BBACEA}" srcOrd="2" destOrd="0" presId="urn:microsoft.com/office/officeart/2005/8/layout/orgChart1"/>
    <dgm:cxn modelId="{03DC9A6E-7F9C-4ABA-ABE8-4F62719AE33A}" type="presParOf" srcId="{39D96015-5D71-41E3-BF39-3BEDA2608AD1}" destId="{453D8637-0A78-4FA3-A1F0-3BD53C0A0BAD}" srcOrd="2" destOrd="0" presId="urn:microsoft.com/office/officeart/2005/8/layout/orgChart1"/>
    <dgm:cxn modelId="{A06BCD52-13A8-4D3D-A646-E6A38366A886}" type="presParOf" srcId="{453D8637-0A78-4FA3-A1F0-3BD53C0A0BAD}" destId="{D280E2AB-0272-4A95-B225-88C23CBC2116}" srcOrd="0" destOrd="0" presId="urn:microsoft.com/office/officeart/2005/8/layout/orgChart1"/>
    <dgm:cxn modelId="{ABED0134-903B-47C0-A9DA-04A5A2216AC0}" type="presParOf" srcId="{453D8637-0A78-4FA3-A1F0-3BD53C0A0BAD}" destId="{DAAFABC7-00DE-4549-B551-A1E95731C45C}" srcOrd="1" destOrd="0" presId="urn:microsoft.com/office/officeart/2005/8/layout/orgChart1"/>
    <dgm:cxn modelId="{E71F1082-8E28-478B-A79A-65B388908A7D}" type="presParOf" srcId="{DAAFABC7-00DE-4549-B551-A1E95731C45C}" destId="{6B85C530-2267-4AE7-BBFD-BEE84D7874EA}" srcOrd="0" destOrd="0" presId="urn:microsoft.com/office/officeart/2005/8/layout/orgChart1"/>
    <dgm:cxn modelId="{F190D480-A748-4221-B1A0-53CD601AA33C}" type="presParOf" srcId="{6B85C530-2267-4AE7-BBFD-BEE84D7874EA}" destId="{EA3DD36C-00D3-4CA5-8E9F-78B9FB4CFD16}" srcOrd="0" destOrd="0" presId="urn:microsoft.com/office/officeart/2005/8/layout/orgChart1"/>
    <dgm:cxn modelId="{87928179-1EB3-4E46-B454-B3A6B814092E}" type="presParOf" srcId="{6B85C530-2267-4AE7-BBFD-BEE84D7874EA}" destId="{5562B915-C1C7-4D49-9B76-428315D7AD03}" srcOrd="1" destOrd="0" presId="urn:microsoft.com/office/officeart/2005/8/layout/orgChart1"/>
    <dgm:cxn modelId="{437F0BB7-6B9A-49E1-915D-07A3B1165D2B}" type="presParOf" srcId="{DAAFABC7-00DE-4549-B551-A1E95731C45C}" destId="{7623A25E-E746-4D33-ADC0-32F81F08B521}" srcOrd="1" destOrd="0" presId="urn:microsoft.com/office/officeart/2005/8/layout/orgChart1"/>
    <dgm:cxn modelId="{06A845A7-41DC-4E07-9BE3-D19F936991E9}" type="presParOf" srcId="{DAAFABC7-00DE-4549-B551-A1E95731C45C}" destId="{45D632F2-E2DE-400E-B81B-135AD3C89FB0}" srcOrd="2" destOrd="0" presId="urn:microsoft.com/office/officeart/2005/8/layout/orgChart1"/>
    <dgm:cxn modelId="{A3F9EB4D-3340-4D1E-98F0-704B192470ED}" type="presParOf" srcId="{453D8637-0A78-4FA3-A1F0-3BD53C0A0BAD}" destId="{DA4D096E-6693-4105-B695-279065131806}" srcOrd="2" destOrd="0" presId="urn:microsoft.com/office/officeart/2005/8/layout/orgChart1"/>
    <dgm:cxn modelId="{E59576D0-413C-49B3-ACAC-D8870919493D}" type="presParOf" srcId="{453D8637-0A78-4FA3-A1F0-3BD53C0A0BAD}" destId="{FD969222-24A6-4FE8-BBA7-1FCE45D22C07}" srcOrd="3" destOrd="0" presId="urn:microsoft.com/office/officeart/2005/8/layout/orgChart1"/>
    <dgm:cxn modelId="{3DF74236-02D5-44E7-9880-A991046916D1}" type="presParOf" srcId="{FD969222-24A6-4FE8-BBA7-1FCE45D22C07}" destId="{65B62174-BDD4-4036-B40E-5F299BDC9026}" srcOrd="0" destOrd="0" presId="urn:microsoft.com/office/officeart/2005/8/layout/orgChart1"/>
    <dgm:cxn modelId="{4FC69056-1DFE-4EFE-B77B-1E557D35B436}" type="presParOf" srcId="{65B62174-BDD4-4036-B40E-5F299BDC9026}" destId="{FCB41DDF-04E1-4D4D-872F-63D4B9FD5240}" srcOrd="0" destOrd="0" presId="urn:microsoft.com/office/officeart/2005/8/layout/orgChart1"/>
    <dgm:cxn modelId="{0FB5F384-826C-4CBA-BC48-6BEEAF38DAFE}" type="presParOf" srcId="{65B62174-BDD4-4036-B40E-5F299BDC9026}" destId="{F4E1C623-0B24-4037-9310-C328A4141C5D}" srcOrd="1" destOrd="0" presId="urn:microsoft.com/office/officeart/2005/8/layout/orgChart1"/>
    <dgm:cxn modelId="{F7505DD1-D477-4392-B83C-9E0DD32AC3DF}" type="presParOf" srcId="{FD969222-24A6-4FE8-BBA7-1FCE45D22C07}" destId="{9E6D9008-6738-4F74-9B2C-852398D6C404}" srcOrd="1" destOrd="0" presId="urn:microsoft.com/office/officeart/2005/8/layout/orgChart1"/>
    <dgm:cxn modelId="{2D613A20-C087-4447-853F-5CE207EAEA04}" type="presParOf" srcId="{FD969222-24A6-4FE8-BBA7-1FCE45D22C07}" destId="{AD11CE0A-FF6E-453B-AC67-1E8502AF9949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7F7B8E1-E1FA-49F1-B203-BE6A729CED12}" type="doc">
      <dgm:prSet loTypeId="urn:microsoft.com/office/officeart/2008/layout/CircularPictureCallout" loCatId="picture" qsTypeId="urn:microsoft.com/office/officeart/2005/8/quickstyle/simple2" qsCatId="simple" csTypeId="urn:microsoft.com/office/officeart/2005/8/colors/accent1_2" csCatId="accent1" phldr="1"/>
      <dgm:spPr/>
    </dgm:pt>
    <dgm:pt modelId="{A6C4B66C-B4E7-4490-93C3-BAAA9D16FC9A}">
      <dgm:prSet phldrT="[Texto]" custT="1"/>
      <dgm:spPr/>
      <dgm:t>
        <a:bodyPr/>
        <a:lstStyle/>
        <a:p>
          <a:r>
            <a:rPr lang="es-CO" sz="1400" b="1" dirty="0">
              <a:latin typeface="Aharoni" pitchFamily="2" charset="-79"/>
              <a:cs typeface="Aharoni" pitchFamily="2" charset="-79"/>
            </a:rPr>
            <a:t>Vivienda</a:t>
          </a:r>
        </a:p>
      </dgm:t>
    </dgm:pt>
    <dgm:pt modelId="{54230F71-46F9-4449-AA3A-D92941F318EA}" type="parTrans" cxnId="{AF62D504-59BB-412E-94BA-1295718DE8D6}">
      <dgm:prSet/>
      <dgm:spPr/>
      <dgm:t>
        <a:bodyPr/>
        <a:lstStyle/>
        <a:p>
          <a:endParaRPr lang="es-CO"/>
        </a:p>
      </dgm:t>
    </dgm:pt>
    <dgm:pt modelId="{28A18F37-4069-4227-96AC-FA658C9CDDB2}" type="sibTrans" cxnId="{AF62D504-59BB-412E-94BA-1295718DE8D6}">
      <dgm:prSet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2000" r="-42000"/>
          </a:stretch>
        </a:blipFill>
      </dgm:spPr>
      <dgm:t>
        <a:bodyPr/>
        <a:lstStyle/>
        <a:p>
          <a:endParaRPr lang="es-CO"/>
        </a:p>
      </dgm:t>
    </dgm:pt>
    <dgm:pt modelId="{33E4BD46-1885-405E-ABD2-F85D759A30ED}" type="pres">
      <dgm:prSet presAssocID="{D7F7B8E1-E1FA-49F1-B203-BE6A729CED12}" presName="Name0" presStyleCnt="0">
        <dgm:presLayoutVars>
          <dgm:chMax val="7"/>
          <dgm:chPref val="7"/>
          <dgm:dir/>
        </dgm:presLayoutVars>
      </dgm:prSet>
      <dgm:spPr/>
    </dgm:pt>
    <dgm:pt modelId="{33A45847-AB8C-447C-88C3-88B9E5433034}" type="pres">
      <dgm:prSet presAssocID="{D7F7B8E1-E1FA-49F1-B203-BE6A729CED12}" presName="Name1" presStyleCnt="0"/>
      <dgm:spPr/>
    </dgm:pt>
    <dgm:pt modelId="{01903B66-A576-4C29-B470-3DF2435A9141}" type="pres">
      <dgm:prSet presAssocID="{28A18F37-4069-4227-96AC-FA658C9CDDB2}" presName="picture_1" presStyleCnt="0"/>
      <dgm:spPr/>
    </dgm:pt>
    <dgm:pt modelId="{042FDD3D-C63C-47F6-8DD2-0B6AAF7FB19B}" type="pres">
      <dgm:prSet presAssocID="{28A18F37-4069-4227-96AC-FA658C9CDDB2}" presName="pictureRepeatNode" presStyleLbl="alignImgPlace1" presStyleIdx="0" presStyleCnt="1" custScaleX="66475" custScaleY="63275" custLinFactNeighborX="-79013" custLinFactNeighborY="-18183"/>
      <dgm:spPr/>
    </dgm:pt>
    <dgm:pt modelId="{DC098C76-C4D5-453E-9517-55B8EDCEC9D0}" type="pres">
      <dgm:prSet presAssocID="{A6C4B66C-B4E7-4490-93C3-BAAA9D16FC9A}" presName="text_1" presStyleLbl="node1" presStyleIdx="0" presStyleCnt="0" custScaleY="32946" custLinFactX="-23752" custLinFactNeighborX="-100000" custLinFactNeighborY="-60343">
        <dgm:presLayoutVars>
          <dgm:bulletEnabled val="1"/>
        </dgm:presLayoutVars>
      </dgm:prSet>
      <dgm:spPr/>
    </dgm:pt>
  </dgm:ptLst>
  <dgm:cxnLst>
    <dgm:cxn modelId="{AF62D504-59BB-412E-94BA-1295718DE8D6}" srcId="{D7F7B8E1-E1FA-49F1-B203-BE6A729CED12}" destId="{A6C4B66C-B4E7-4490-93C3-BAAA9D16FC9A}" srcOrd="0" destOrd="0" parTransId="{54230F71-46F9-4449-AA3A-D92941F318EA}" sibTransId="{28A18F37-4069-4227-96AC-FA658C9CDDB2}"/>
    <dgm:cxn modelId="{6724A318-175C-4921-9CFB-7394E0A1159B}" type="presOf" srcId="{D7F7B8E1-E1FA-49F1-B203-BE6A729CED12}" destId="{33E4BD46-1885-405E-ABD2-F85D759A30ED}" srcOrd="0" destOrd="0" presId="urn:microsoft.com/office/officeart/2008/layout/CircularPictureCallout"/>
    <dgm:cxn modelId="{B1FEA8C8-4695-4445-A9DD-C07828B66C3F}" type="presOf" srcId="{28A18F37-4069-4227-96AC-FA658C9CDDB2}" destId="{042FDD3D-C63C-47F6-8DD2-0B6AAF7FB19B}" srcOrd="0" destOrd="0" presId="urn:microsoft.com/office/officeart/2008/layout/CircularPictureCallout"/>
    <dgm:cxn modelId="{B21137CF-D831-49DE-914D-8325E50746D6}" type="presOf" srcId="{A6C4B66C-B4E7-4490-93C3-BAAA9D16FC9A}" destId="{DC098C76-C4D5-453E-9517-55B8EDCEC9D0}" srcOrd="0" destOrd="0" presId="urn:microsoft.com/office/officeart/2008/layout/CircularPictureCallout"/>
    <dgm:cxn modelId="{F07C36A6-C85A-4872-ACE6-257C2B73244F}" type="presParOf" srcId="{33E4BD46-1885-405E-ABD2-F85D759A30ED}" destId="{33A45847-AB8C-447C-88C3-88B9E5433034}" srcOrd="0" destOrd="0" presId="urn:microsoft.com/office/officeart/2008/layout/CircularPictureCallout"/>
    <dgm:cxn modelId="{C1AB7389-77DB-45EB-8681-A345B155FA41}" type="presParOf" srcId="{33A45847-AB8C-447C-88C3-88B9E5433034}" destId="{01903B66-A576-4C29-B470-3DF2435A9141}" srcOrd="0" destOrd="0" presId="urn:microsoft.com/office/officeart/2008/layout/CircularPictureCallout"/>
    <dgm:cxn modelId="{80F18AEB-FFF7-4E60-A772-BA7D04A40896}" type="presParOf" srcId="{01903B66-A576-4C29-B470-3DF2435A9141}" destId="{042FDD3D-C63C-47F6-8DD2-0B6AAF7FB19B}" srcOrd="0" destOrd="0" presId="urn:microsoft.com/office/officeart/2008/layout/CircularPictureCallout"/>
    <dgm:cxn modelId="{B5DAA0EA-86E2-48F8-8BB6-74B1608736CF}" type="presParOf" srcId="{33A45847-AB8C-447C-88C3-88B9E5433034}" destId="{DC098C76-C4D5-453E-9517-55B8EDCEC9D0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E607638-1BD7-407F-A1A6-03318B822D15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</dgm:pt>
    <dgm:pt modelId="{3BEA29DA-DA64-4065-9384-6FFF459345A7}">
      <dgm:prSet phldrT="[Texto]" custT="1"/>
      <dgm:spPr/>
      <dgm:t>
        <a:bodyPr/>
        <a:lstStyle/>
        <a:p>
          <a:r>
            <a:rPr lang="es-CO" sz="1200" b="1" dirty="0">
              <a:latin typeface="Aharoni" pitchFamily="2" charset="-79"/>
              <a:cs typeface="Aharoni" pitchFamily="2" charset="-79"/>
            </a:rPr>
            <a:t>Generación de Ingresos</a:t>
          </a:r>
        </a:p>
      </dgm:t>
    </dgm:pt>
    <dgm:pt modelId="{A6404574-3F92-4DF1-9DF3-B854A68167BF}" type="parTrans" cxnId="{C306EC39-DA2E-45C4-8191-D27837CAD61F}">
      <dgm:prSet/>
      <dgm:spPr/>
      <dgm:t>
        <a:bodyPr/>
        <a:lstStyle/>
        <a:p>
          <a:endParaRPr lang="es-CO"/>
        </a:p>
      </dgm:t>
    </dgm:pt>
    <dgm:pt modelId="{943F46E9-395F-4234-A3DE-A43ECFCECAAA}" type="sibTrans" cxnId="{C306EC39-DA2E-45C4-8191-D27837CAD61F}">
      <dgm:prSet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0000" r="-40000"/>
          </a:stretch>
        </a:blipFill>
      </dgm:spPr>
      <dgm:t>
        <a:bodyPr/>
        <a:lstStyle/>
        <a:p>
          <a:endParaRPr lang="es-CO"/>
        </a:p>
      </dgm:t>
    </dgm:pt>
    <dgm:pt modelId="{5EDB4E9B-AD4E-4A57-AE75-814E401FC36B}" type="pres">
      <dgm:prSet presAssocID="{1E607638-1BD7-407F-A1A6-03318B822D15}" presName="Name0" presStyleCnt="0">
        <dgm:presLayoutVars>
          <dgm:chMax val="7"/>
          <dgm:chPref val="7"/>
          <dgm:dir/>
        </dgm:presLayoutVars>
      </dgm:prSet>
      <dgm:spPr/>
    </dgm:pt>
    <dgm:pt modelId="{5D78DA5F-6848-4741-BC72-FC015D55B61D}" type="pres">
      <dgm:prSet presAssocID="{1E607638-1BD7-407F-A1A6-03318B822D15}" presName="Name1" presStyleCnt="0"/>
      <dgm:spPr/>
    </dgm:pt>
    <dgm:pt modelId="{CBBFA3ED-32FE-4C9B-9849-B4DB628B3699}" type="pres">
      <dgm:prSet presAssocID="{943F46E9-395F-4234-A3DE-A43ECFCECAAA}" presName="picture_1" presStyleCnt="0"/>
      <dgm:spPr/>
    </dgm:pt>
    <dgm:pt modelId="{968FB59E-CFFB-4068-8C5C-BFA5CCC814DF}" type="pres">
      <dgm:prSet presAssocID="{943F46E9-395F-4234-A3DE-A43ECFCECAAA}" presName="pictureRepeatNode" presStyleLbl="alignImgPlace1" presStyleIdx="0" presStyleCnt="1" custLinFactX="100000" custLinFactNeighborX="121389" custLinFactNeighborY="6951"/>
      <dgm:spPr/>
    </dgm:pt>
    <dgm:pt modelId="{5ADED0D1-C541-4EAC-8BC8-3CB6C504B08E}" type="pres">
      <dgm:prSet presAssocID="{3BEA29DA-DA64-4065-9384-6FFF459345A7}" presName="text_1" presStyleLbl="node1" presStyleIdx="0" presStyleCnt="0" custLinFactNeighborX="83895" custLinFactNeighborY="-2684">
        <dgm:presLayoutVars>
          <dgm:bulletEnabled val="1"/>
        </dgm:presLayoutVars>
      </dgm:prSet>
      <dgm:spPr/>
    </dgm:pt>
  </dgm:ptLst>
  <dgm:cxnLst>
    <dgm:cxn modelId="{233D2B08-3167-4E2A-896F-3F516134E809}" type="presOf" srcId="{1E607638-1BD7-407F-A1A6-03318B822D15}" destId="{5EDB4E9B-AD4E-4A57-AE75-814E401FC36B}" srcOrd="0" destOrd="0" presId="urn:microsoft.com/office/officeart/2008/layout/CircularPictureCallout"/>
    <dgm:cxn modelId="{7514C937-1710-45C8-B7ED-98967F2BA7DE}" type="presOf" srcId="{3BEA29DA-DA64-4065-9384-6FFF459345A7}" destId="{5ADED0D1-C541-4EAC-8BC8-3CB6C504B08E}" srcOrd="0" destOrd="0" presId="urn:microsoft.com/office/officeart/2008/layout/CircularPictureCallout"/>
    <dgm:cxn modelId="{C306EC39-DA2E-45C4-8191-D27837CAD61F}" srcId="{1E607638-1BD7-407F-A1A6-03318B822D15}" destId="{3BEA29DA-DA64-4065-9384-6FFF459345A7}" srcOrd="0" destOrd="0" parTransId="{A6404574-3F92-4DF1-9DF3-B854A68167BF}" sibTransId="{943F46E9-395F-4234-A3DE-A43ECFCECAAA}"/>
    <dgm:cxn modelId="{98A45CC8-8A95-419B-B980-B3A76217F9E1}" type="presOf" srcId="{943F46E9-395F-4234-A3DE-A43ECFCECAAA}" destId="{968FB59E-CFFB-4068-8C5C-BFA5CCC814DF}" srcOrd="0" destOrd="0" presId="urn:microsoft.com/office/officeart/2008/layout/CircularPictureCallout"/>
    <dgm:cxn modelId="{DD8BB0EE-6F00-4161-BAF8-BD6BB86E3B9A}" type="presParOf" srcId="{5EDB4E9B-AD4E-4A57-AE75-814E401FC36B}" destId="{5D78DA5F-6848-4741-BC72-FC015D55B61D}" srcOrd="0" destOrd="0" presId="urn:microsoft.com/office/officeart/2008/layout/CircularPictureCallout"/>
    <dgm:cxn modelId="{F6A94204-DE3C-432A-A529-C16D875E5A90}" type="presParOf" srcId="{5D78DA5F-6848-4741-BC72-FC015D55B61D}" destId="{CBBFA3ED-32FE-4C9B-9849-B4DB628B3699}" srcOrd="0" destOrd="0" presId="urn:microsoft.com/office/officeart/2008/layout/CircularPictureCallout"/>
    <dgm:cxn modelId="{11FF04EB-8BDF-45A6-ACAC-606206601107}" type="presParOf" srcId="{CBBFA3ED-32FE-4C9B-9849-B4DB628B3699}" destId="{968FB59E-CFFB-4068-8C5C-BFA5CCC814DF}" srcOrd="0" destOrd="0" presId="urn:microsoft.com/office/officeart/2008/layout/CircularPictureCallout"/>
    <dgm:cxn modelId="{6920A156-CABC-4BC2-B7C4-4FE0BBDC8E82}" type="presParOf" srcId="{5D78DA5F-6848-4741-BC72-FC015D55B61D}" destId="{5ADED0D1-C541-4EAC-8BC8-3CB6C504B08E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CAE92CA2-CC0F-4EB7-84AB-C956059A6C66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</dgm:pt>
    <dgm:pt modelId="{5EE412E8-D478-42AA-825D-7468939231B5}">
      <dgm:prSet phldrT="[Texto]" custT="1"/>
      <dgm:spPr/>
      <dgm:t>
        <a:bodyPr/>
        <a:lstStyle/>
        <a:p>
          <a:r>
            <a:rPr lang="es-CO" sz="1400" b="1" dirty="0">
              <a:latin typeface="Aharoni" pitchFamily="2" charset="-79"/>
              <a:cs typeface="Aharoni" pitchFamily="2" charset="-79"/>
            </a:rPr>
            <a:t>Tierra</a:t>
          </a:r>
        </a:p>
      </dgm:t>
    </dgm:pt>
    <dgm:pt modelId="{8A0845F0-7FF4-400E-BE7F-CA6A1F89FEE1}" type="parTrans" cxnId="{FB0DFA29-ACDC-40E2-A768-0F91B2B953B9}">
      <dgm:prSet/>
      <dgm:spPr/>
      <dgm:t>
        <a:bodyPr/>
        <a:lstStyle/>
        <a:p>
          <a:endParaRPr lang="es-CO"/>
        </a:p>
      </dgm:t>
    </dgm:pt>
    <dgm:pt modelId="{A48F7DDE-A8D7-4A13-A315-4A446B0CC9F9}" type="sibTrans" cxnId="{FB0DFA29-ACDC-40E2-A768-0F91B2B953B9}">
      <dgm:prSet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</dgm:spPr>
      <dgm:t>
        <a:bodyPr/>
        <a:lstStyle/>
        <a:p>
          <a:endParaRPr lang="es-CO"/>
        </a:p>
      </dgm:t>
    </dgm:pt>
    <dgm:pt modelId="{C3A82B34-B4AD-48B3-9978-BA37EB8CA32D}" type="pres">
      <dgm:prSet presAssocID="{CAE92CA2-CC0F-4EB7-84AB-C956059A6C66}" presName="Name0" presStyleCnt="0">
        <dgm:presLayoutVars>
          <dgm:chMax val="7"/>
          <dgm:chPref val="7"/>
          <dgm:dir/>
        </dgm:presLayoutVars>
      </dgm:prSet>
      <dgm:spPr/>
    </dgm:pt>
    <dgm:pt modelId="{F20AFAAB-4153-44C9-9A66-789A0404D5E8}" type="pres">
      <dgm:prSet presAssocID="{CAE92CA2-CC0F-4EB7-84AB-C956059A6C66}" presName="Name1" presStyleCnt="0"/>
      <dgm:spPr/>
    </dgm:pt>
    <dgm:pt modelId="{659C76D0-368E-4602-9076-14D2FF4D35AA}" type="pres">
      <dgm:prSet presAssocID="{A48F7DDE-A8D7-4A13-A315-4A446B0CC9F9}" presName="picture_1" presStyleCnt="0"/>
      <dgm:spPr/>
    </dgm:pt>
    <dgm:pt modelId="{91D65F3F-68B4-4733-87AD-2CF08E9F6AD7}" type="pres">
      <dgm:prSet presAssocID="{A48F7DDE-A8D7-4A13-A315-4A446B0CC9F9}" presName="pictureRepeatNode" presStyleLbl="alignImgPlace1" presStyleIdx="0" presStyleCnt="1"/>
      <dgm:spPr/>
    </dgm:pt>
    <dgm:pt modelId="{E2D8B921-76FE-464F-93C1-FD6D5998B253}" type="pres">
      <dgm:prSet presAssocID="{5EE412E8-D478-42AA-825D-7468939231B5}" presName="text_1" presStyleLbl="node1" presStyleIdx="0" presStyleCnt="0">
        <dgm:presLayoutVars>
          <dgm:bulletEnabled val="1"/>
        </dgm:presLayoutVars>
      </dgm:prSet>
      <dgm:spPr/>
    </dgm:pt>
  </dgm:ptLst>
  <dgm:cxnLst>
    <dgm:cxn modelId="{55776303-740A-4ED5-8BB0-1B403E9A6E09}" type="presOf" srcId="{CAE92CA2-CC0F-4EB7-84AB-C956059A6C66}" destId="{C3A82B34-B4AD-48B3-9978-BA37EB8CA32D}" srcOrd="0" destOrd="0" presId="urn:microsoft.com/office/officeart/2008/layout/CircularPictureCallout"/>
    <dgm:cxn modelId="{FB0DFA29-ACDC-40E2-A768-0F91B2B953B9}" srcId="{CAE92CA2-CC0F-4EB7-84AB-C956059A6C66}" destId="{5EE412E8-D478-42AA-825D-7468939231B5}" srcOrd="0" destOrd="0" parTransId="{8A0845F0-7FF4-400E-BE7F-CA6A1F89FEE1}" sibTransId="{A48F7DDE-A8D7-4A13-A315-4A446B0CC9F9}"/>
    <dgm:cxn modelId="{3365373B-68E8-4CDF-B51E-568C3660AFE9}" type="presOf" srcId="{5EE412E8-D478-42AA-825D-7468939231B5}" destId="{E2D8B921-76FE-464F-93C1-FD6D5998B253}" srcOrd="0" destOrd="0" presId="urn:microsoft.com/office/officeart/2008/layout/CircularPictureCallout"/>
    <dgm:cxn modelId="{CBF95095-C100-465F-9D38-54379476DA4A}" type="presOf" srcId="{A48F7DDE-A8D7-4A13-A315-4A446B0CC9F9}" destId="{91D65F3F-68B4-4733-87AD-2CF08E9F6AD7}" srcOrd="0" destOrd="0" presId="urn:microsoft.com/office/officeart/2008/layout/CircularPictureCallout"/>
    <dgm:cxn modelId="{4E60CDD3-A8B2-41B2-B744-1D4FC41CB5DC}" type="presParOf" srcId="{C3A82B34-B4AD-48B3-9978-BA37EB8CA32D}" destId="{F20AFAAB-4153-44C9-9A66-789A0404D5E8}" srcOrd="0" destOrd="0" presId="urn:microsoft.com/office/officeart/2008/layout/CircularPictureCallout"/>
    <dgm:cxn modelId="{D7801565-F5A1-4323-983A-C64958A43C39}" type="presParOf" srcId="{F20AFAAB-4153-44C9-9A66-789A0404D5E8}" destId="{659C76D0-368E-4602-9076-14D2FF4D35AA}" srcOrd="0" destOrd="0" presId="urn:microsoft.com/office/officeart/2008/layout/CircularPictureCallout"/>
    <dgm:cxn modelId="{0AA1EDE3-6692-4D0A-9C3C-27AA89FABA25}" type="presParOf" srcId="{659C76D0-368E-4602-9076-14D2FF4D35AA}" destId="{91D65F3F-68B4-4733-87AD-2CF08E9F6AD7}" srcOrd="0" destOrd="0" presId="urn:microsoft.com/office/officeart/2008/layout/CircularPictureCallout"/>
    <dgm:cxn modelId="{73510DBA-3D99-4A85-BBD2-64453F5C6846}" type="presParOf" srcId="{F20AFAAB-4153-44C9-9A66-789A0404D5E8}" destId="{E2D8B921-76FE-464F-93C1-FD6D5998B253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BA0770E1-56DA-4DEF-BCF4-A63D3E1ECB41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</dgm:pt>
    <dgm:pt modelId="{8535AC9E-B2F3-4D65-B158-B3D2E2DBFAE3}">
      <dgm:prSet phldrT="[Texto]"/>
      <dgm:spPr/>
      <dgm:t>
        <a:bodyPr/>
        <a:lstStyle/>
        <a:p>
          <a:r>
            <a:rPr lang="es-CO" b="1" dirty="0">
              <a:solidFill>
                <a:schemeClr val="tx1"/>
              </a:solidFill>
              <a:latin typeface="Aharoni" pitchFamily="2" charset="-79"/>
              <a:cs typeface="Aharoni" pitchFamily="2" charset="-79"/>
            </a:rPr>
            <a:t>Indemnización</a:t>
          </a:r>
        </a:p>
      </dgm:t>
    </dgm:pt>
    <dgm:pt modelId="{D0EF4D57-BBFD-42E8-A94D-B56EAE247A5F}" type="parTrans" cxnId="{0EAAA5FD-7950-4CC8-9A85-E70C91986EA3}">
      <dgm:prSet/>
      <dgm:spPr/>
      <dgm:t>
        <a:bodyPr/>
        <a:lstStyle/>
        <a:p>
          <a:endParaRPr lang="es-CO"/>
        </a:p>
      </dgm:t>
    </dgm:pt>
    <dgm:pt modelId="{AFBA6335-B61B-4B19-A17B-163183B24E81}" type="sibTrans" cxnId="{0EAAA5FD-7950-4CC8-9A85-E70C91986EA3}">
      <dgm:prSet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</dgm:spPr>
      <dgm:t>
        <a:bodyPr/>
        <a:lstStyle/>
        <a:p>
          <a:endParaRPr lang="es-CO"/>
        </a:p>
      </dgm:t>
    </dgm:pt>
    <dgm:pt modelId="{9F172658-7427-4046-BED3-77CAE812411C}" type="pres">
      <dgm:prSet presAssocID="{BA0770E1-56DA-4DEF-BCF4-A63D3E1ECB41}" presName="Name0" presStyleCnt="0">
        <dgm:presLayoutVars>
          <dgm:chMax val="7"/>
          <dgm:chPref val="7"/>
          <dgm:dir/>
        </dgm:presLayoutVars>
      </dgm:prSet>
      <dgm:spPr/>
    </dgm:pt>
    <dgm:pt modelId="{587F1C59-4253-4DEF-B40F-429AEE02104E}" type="pres">
      <dgm:prSet presAssocID="{BA0770E1-56DA-4DEF-BCF4-A63D3E1ECB41}" presName="Name1" presStyleCnt="0"/>
      <dgm:spPr/>
    </dgm:pt>
    <dgm:pt modelId="{BB7B2082-68D2-4A2E-A25B-2C7A2268C1C7}" type="pres">
      <dgm:prSet presAssocID="{AFBA6335-B61B-4B19-A17B-163183B24E81}" presName="picture_1" presStyleCnt="0"/>
      <dgm:spPr/>
    </dgm:pt>
    <dgm:pt modelId="{EB65C376-8665-4A33-8BFF-E87EEDA5F2BA}" type="pres">
      <dgm:prSet presAssocID="{AFBA6335-B61B-4B19-A17B-163183B24E81}" presName="pictureRepeatNode" presStyleLbl="alignImgPlace1" presStyleIdx="0" presStyleCnt="1" custScaleX="112732" custScaleY="107101"/>
      <dgm:spPr/>
    </dgm:pt>
    <dgm:pt modelId="{D5C1A372-E5CC-46EE-9F60-4C3C929ABB20}" type="pres">
      <dgm:prSet presAssocID="{8535AC9E-B2F3-4D65-B158-B3D2E2DBFAE3}" presName="text_1" presStyleLbl="node1" presStyleIdx="0" presStyleCnt="0" custScaleX="125272" custLinFactNeighborX="3078" custLinFactNeighborY="20902">
        <dgm:presLayoutVars>
          <dgm:bulletEnabled val="1"/>
        </dgm:presLayoutVars>
      </dgm:prSet>
      <dgm:spPr/>
    </dgm:pt>
  </dgm:ptLst>
  <dgm:cxnLst>
    <dgm:cxn modelId="{8A573441-A836-4FB3-A72C-5C0EA6CFF680}" type="presOf" srcId="{8535AC9E-B2F3-4D65-B158-B3D2E2DBFAE3}" destId="{D5C1A372-E5CC-46EE-9F60-4C3C929ABB20}" srcOrd="0" destOrd="0" presId="urn:microsoft.com/office/officeart/2008/layout/CircularPictureCallout"/>
    <dgm:cxn modelId="{FCAE9274-30FC-4310-808B-5314710DAB6F}" type="presOf" srcId="{AFBA6335-B61B-4B19-A17B-163183B24E81}" destId="{EB65C376-8665-4A33-8BFF-E87EEDA5F2BA}" srcOrd="0" destOrd="0" presId="urn:microsoft.com/office/officeart/2008/layout/CircularPictureCallout"/>
    <dgm:cxn modelId="{F8B9DE83-D91E-4014-933A-C630F6586613}" type="presOf" srcId="{BA0770E1-56DA-4DEF-BCF4-A63D3E1ECB41}" destId="{9F172658-7427-4046-BED3-77CAE812411C}" srcOrd="0" destOrd="0" presId="urn:microsoft.com/office/officeart/2008/layout/CircularPictureCallout"/>
    <dgm:cxn modelId="{0EAAA5FD-7950-4CC8-9A85-E70C91986EA3}" srcId="{BA0770E1-56DA-4DEF-BCF4-A63D3E1ECB41}" destId="{8535AC9E-B2F3-4D65-B158-B3D2E2DBFAE3}" srcOrd="0" destOrd="0" parTransId="{D0EF4D57-BBFD-42E8-A94D-B56EAE247A5F}" sibTransId="{AFBA6335-B61B-4B19-A17B-163183B24E81}"/>
    <dgm:cxn modelId="{D6C04C29-8486-4168-A686-625F843A6072}" type="presParOf" srcId="{9F172658-7427-4046-BED3-77CAE812411C}" destId="{587F1C59-4253-4DEF-B40F-429AEE02104E}" srcOrd="0" destOrd="0" presId="urn:microsoft.com/office/officeart/2008/layout/CircularPictureCallout"/>
    <dgm:cxn modelId="{CD18905A-775F-4B81-8E54-63A8DDE7D0CE}" type="presParOf" srcId="{587F1C59-4253-4DEF-B40F-429AEE02104E}" destId="{BB7B2082-68D2-4A2E-A25B-2C7A2268C1C7}" srcOrd="0" destOrd="0" presId="urn:microsoft.com/office/officeart/2008/layout/CircularPictureCallout"/>
    <dgm:cxn modelId="{11C86219-9DF5-41B8-9AB4-B39E5E728676}" type="presParOf" srcId="{BB7B2082-68D2-4A2E-A25B-2C7A2268C1C7}" destId="{EB65C376-8665-4A33-8BFF-E87EEDA5F2BA}" srcOrd="0" destOrd="0" presId="urn:microsoft.com/office/officeart/2008/layout/CircularPictureCallout"/>
    <dgm:cxn modelId="{F7BAB869-F3F7-43AF-A787-0166AA89758A}" type="presParOf" srcId="{587F1C59-4253-4DEF-B40F-429AEE02104E}" destId="{D5C1A372-E5CC-46EE-9F60-4C3C929ABB20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21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5A3E1CD5-1ADF-418D-9B13-1D8EF6500C56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</dgm:pt>
    <dgm:pt modelId="{03DFC376-4B04-4EE4-8FAA-4D5C53354B38}">
      <dgm:prSet phldrT="[Texto]" custT="1"/>
      <dgm:spPr/>
      <dgm:t>
        <a:bodyPr/>
        <a:lstStyle/>
        <a:p>
          <a:r>
            <a:rPr lang="es-CO" sz="1400" b="1" dirty="0">
              <a:solidFill>
                <a:schemeClr val="tx1"/>
              </a:solidFill>
              <a:latin typeface="Aharoni" pitchFamily="2" charset="-79"/>
              <a:cs typeface="Aharoni" pitchFamily="2" charset="-79"/>
            </a:rPr>
            <a:t>Desarrollo Sostenible</a:t>
          </a:r>
        </a:p>
      </dgm:t>
    </dgm:pt>
    <dgm:pt modelId="{9C4C5350-1188-4297-9233-DDFDA21EAF25}" type="parTrans" cxnId="{053F629B-425D-4FA8-A7B7-A34946E2A959}">
      <dgm:prSet/>
      <dgm:spPr/>
      <dgm:t>
        <a:bodyPr/>
        <a:lstStyle/>
        <a:p>
          <a:endParaRPr lang="es-CO"/>
        </a:p>
      </dgm:t>
    </dgm:pt>
    <dgm:pt modelId="{CBCE76BC-6EC8-49E6-A872-CAC073B5CBFA}" type="sibTrans" cxnId="{053F629B-425D-4FA8-A7B7-A34946E2A959}">
      <dgm:prSet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</dgm:spPr>
      <dgm:t>
        <a:bodyPr/>
        <a:lstStyle/>
        <a:p>
          <a:endParaRPr lang="es-CO"/>
        </a:p>
      </dgm:t>
    </dgm:pt>
    <dgm:pt modelId="{A2877B1F-190B-436D-9F68-8CE1BC4D10B0}" type="pres">
      <dgm:prSet presAssocID="{5A3E1CD5-1ADF-418D-9B13-1D8EF6500C56}" presName="Name0" presStyleCnt="0">
        <dgm:presLayoutVars>
          <dgm:chMax val="7"/>
          <dgm:chPref val="7"/>
          <dgm:dir/>
        </dgm:presLayoutVars>
      </dgm:prSet>
      <dgm:spPr/>
    </dgm:pt>
    <dgm:pt modelId="{7603515D-7E91-4BDF-8FDF-8D94EE417359}" type="pres">
      <dgm:prSet presAssocID="{5A3E1CD5-1ADF-418D-9B13-1D8EF6500C56}" presName="Name1" presStyleCnt="0"/>
      <dgm:spPr/>
    </dgm:pt>
    <dgm:pt modelId="{3A224794-CADD-4CB1-BBAB-D8166A509167}" type="pres">
      <dgm:prSet presAssocID="{CBCE76BC-6EC8-49E6-A872-CAC073B5CBFA}" presName="picture_1" presStyleCnt="0"/>
      <dgm:spPr/>
    </dgm:pt>
    <dgm:pt modelId="{C6A6563D-00A4-4C31-A29A-5D79C3D70F1F}" type="pres">
      <dgm:prSet presAssocID="{CBCE76BC-6EC8-49E6-A872-CAC073B5CBFA}" presName="pictureRepeatNode" presStyleLbl="alignImgPlace1" presStyleIdx="0" presStyleCnt="1"/>
      <dgm:spPr/>
    </dgm:pt>
    <dgm:pt modelId="{6E541BD9-04B4-43BD-A371-317AB676870D}" type="pres">
      <dgm:prSet presAssocID="{03DFC376-4B04-4EE4-8FAA-4D5C53354B38}" presName="text_1" presStyleLbl="node1" presStyleIdx="0" presStyleCnt="0" custScaleY="59307" custLinFactNeighborX="40611" custLinFactNeighborY="-41249">
        <dgm:presLayoutVars>
          <dgm:bulletEnabled val="1"/>
        </dgm:presLayoutVars>
      </dgm:prSet>
      <dgm:spPr/>
    </dgm:pt>
  </dgm:ptLst>
  <dgm:cxnLst>
    <dgm:cxn modelId="{98D00425-7929-4A13-BAC7-C4291EEE0200}" type="presOf" srcId="{CBCE76BC-6EC8-49E6-A872-CAC073B5CBFA}" destId="{C6A6563D-00A4-4C31-A29A-5D79C3D70F1F}" srcOrd="0" destOrd="0" presId="urn:microsoft.com/office/officeart/2008/layout/CircularPictureCallout"/>
    <dgm:cxn modelId="{A2FCE24C-9F3B-47A5-BFBD-870779BA3AD1}" type="presOf" srcId="{03DFC376-4B04-4EE4-8FAA-4D5C53354B38}" destId="{6E541BD9-04B4-43BD-A371-317AB676870D}" srcOrd="0" destOrd="0" presId="urn:microsoft.com/office/officeart/2008/layout/CircularPictureCallout"/>
    <dgm:cxn modelId="{053F629B-425D-4FA8-A7B7-A34946E2A959}" srcId="{5A3E1CD5-1ADF-418D-9B13-1D8EF6500C56}" destId="{03DFC376-4B04-4EE4-8FAA-4D5C53354B38}" srcOrd="0" destOrd="0" parTransId="{9C4C5350-1188-4297-9233-DDFDA21EAF25}" sibTransId="{CBCE76BC-6EC8-49E6-A872-CAC073B5CBFA}"/>
    <dgm:cxn modelId="{FD5580BE-CC8D-4425-AD44-80D4FB7F97BF}" type="presOf" srcId="{5A3E1CD5-1ADF-418D-9B13-1D8EF6500C56}" destId="{A2877B1F-190B-436D-9F68-8CE1BC4D10B0}" srcOrd="0" destOrd="0" presId="urn:microsoft.com/office/officeart/2008/layout/CircularPictureCallout"/>
    <dgm:cxn modelId="{8ADA1A9E-1026-4AEA-8C29-F107391F77C0}" type="presParOf" srcId="{A2877B1F-190B-436D-9F68-8CE1BC4D10B0}" destId="{7603515D-7E91-4BDF-8FDF-8D94EE417359}" srcOrd="0" destOrd="0" presId="urn:microsoft.com/office/officeart/2008/layout/CircularPictureCallout"/>
    <dgm:cxn modelId="{2A52B7D2-A5AB-40A2-BAC6-F7267AE08375}" type="presParOf" srcId="{7603515D-7E91-4BDF-8FDF-8D94EE417359}" destId="{3A224794-CADD-4CB1-BBAB-D8166A509167}" srcOrd="0" destOrd="0" presId="urn:microsoft.com/office/officeart/2008/layout/CircularPictureCallout"/>
    <dgm:cxn modelId="{02A523B0-8AC7-4A69-B38C-2410B930F9C9}" type="presParOf" srcId="{3A224794-CADD-4CB1-BBAB-D8166A509167}" destId="{C6A6563D-00A4-4C31-A29A-5D79C3D70F1F}" srcOrd="0" destOrd="0" presId="urn:microsoft.com/office/officeart/2008/layout/CircularPictureCallout"/>
    <dgm:cxn modelId="{1DE21CEE-F473-47BE-A926-B894394C3BE1}" type="presParOf" srcId="{7603515D-7E91-4BDF-8FDF-8D94EE417359}" destId="{6E541BD9-04B4-43BD-A371-317AB676870D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2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E440DB7B-94E1-49E8-962E-C6912518AA75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</dgm:pt>
    <dgm:pt modelId="{8186C5D2-A15A-4477-93E5-A00738AB3C22}">
      <dgm:prSet phldrT="[Texto]" custT="1"/>
      <dgm:spPr/>
      <dgm:t>
        <a:bodyPr/>
        <a:lstStyle/>
        <a:p>
          <a:r>
            <a:rPr lang="es-CO" sz="1400" b="1" dirty="0">
              <a:solidFill>
                <a:schemeClr val="tx1"/>
              </a:solidFill>
              <a:latin typeface="Aharoni" pitchFamily="2" charset="-79"/>
              <a:cs typeface="Aharoni" pitchFamily="2" charset="-79"/>
            </a:rPr>
            <a:t>Territorios Étnicos</a:t>
          </a:r>
        </a:p>
      </dgm:t>
    </dgm:pt>
    <dgm:pt modelId="{D2AB2224-112A-403E-B518-83A66E96B8F9}" type="parTrans" cxnId="{46B39E03-B348-480D-B178-FFAA86548DE7}">
      <dgm:prSet/>
      <dgm:spPr/>
      <dgm:t>
        <a:bodyPr/>
        <a:lstStyle/>
        <a:p>
          <a:endParaRPr lang="es-CO"/>
        </a:p>
      </dgm:t>
    </dgm:pt>
    <dgm:pt modelId="{D127B0AD-96CD-490F-AEED-B05951BB8C7C}" type="sibTrans" cxnId="{46B39E03-B348-480D-B178-FFAA86548DE7}">
      <dgm:prSet/>
      <dgm:spPr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8000" r="-28000"/>
          </a:stretch>
        </a:blipFill>
      </dgm:spPr>
      <dgm:t>
        <a:bodyPr/>
        <a:lstStyle/>
        <a:p>
          <a:endParaRPr lang="es-CO"/>
        </a:p>
      </dgm:t>
    </dgm:pt>
    <dgm:pt modelId="{64E7F856-C87B-4499-9D3F-AECF17F3A5CC}" type="pres">
      <dgm:prSet presAssocID="{E440DB7B-94E1-49E8-962E-C6912518AA75}" presName="Name0" presStyleCnt="0">
        <dgm:presLayoutVars>
          <dgm:chMax val="7"/>
          <dgm:chPref val="7"/>
          <dgm:dir/>
        </dgm:presLayoutVars>
      </dgm:prSet>
      <dgm:spPr/>
    </dgm:pt>
    <dgm:pt modelId="{38AAC7CC-EE37-4470-8273-33E27FC02CE3}" type="pres">
      <dgm:prSet presAssocID="{E440DB7B-94E1-49E8-962E-C6912518AA75}" presName="Name1" presStyleCnt="0"/>
      <dgm:spPr/>
    </dgm:pt>
    <dgm:pt modelId="{4434B4DB-14A1-4114-B437-7F1E8952AF7B}" type="pres">
      <dgm:prSet presAssocID="{D127B0AD-96CD-490F-AEED-B05951BB8C7C}" presName="picture_1" presStyleCnt="0"/>
      <dgm:spPr/>
    </dgm:pt>
    <dgm:pt modelId="{F99731B9-25FA-47F9-9FC4-11092E99C635}" type="pres">
      <dgm:prSet presAssocID="{D127B0AD-96CD-490F-AEED-B05951BB8C7C}" presName="pictureRepeatNode" presStyleLbl="alignImgPlace1" presStyleIdx="0" presStyleCnt="1" custLinFactNeighborX="43" custLinFactNeighborY="197"/>
      <dgm:spPr/>
    </dgm:pt>
    <dgm:pt modelId="{CC9D8581-23A6-470D-8D50-1192EE529837}" type="pres">
      <dgm:prSet presAssocID="{8186C5D2-A15A-4477-93E5-A00738AB3C22}" presName="text_1" presStyleLbl="node1" presStyleIdx="0" presStyleCnt="0" custLinFactY="-75753" custLinFactNeighborX="-13654" custLinFactNeighborY="-100000">
        <dgm:presLayoutVars>
          <dgm:bulletEnabled val="1"/>
        </dgm:presLayoutVars>
      </dgm:prSet>
      <dgm:spPr/>
    </dgm:pt>
  </dgm:ptLst>
  <dgm:cxnLst>
    <dgm:cxn modelId="{46B39E03-B348-480D-B178-FFAA86548DE7}" srcId="{E440DB7B-94E1-49E8-962E-C6912518AA75}" destId="{8186C5D2-A15A-4477-93E5-A00738AB3C22}" srcOrd="0" destOrd="0" parTransId="{D2AB2224-112A-403E-B518-83A66E96B8F9}" sibTransId="{D127B0AD-96CD-490F-AEED-B05951BB8C7C}"/>
    <dgm:cxn modelId="{E12DAD8F-82B6-4B94-B5A0-1067EFC0129D}" type="presOf" srcId="{E440DB7B-94E1-49E8-962E-C6912518AA75}" destId="{64E7F856-C87B-4499-9D3F-AECF17F3A5CC}" srcOrd="0" destOrd="0" presId="urn:microsoft.com/office/officeart/2008/layout/CircularPictureCallout"/>
    <dgm:cxn modelId="{3DE08B9D-192B-4BC6-B54A-250523E82E08}" type="presOf" srcId="{D127B0AD-96CD-490F-AEED-B05951BB8C7C}" destId="{F99731B9-25FA-47F9-9FC4-11092E99C635}" srcOrd="0" destOrd="0" presId="urn:microsoft.com/office/officeart/2008/layout/CircularPictureCallout"/>
    <dgm:cxn modelId="{59FA22A4-DEDC-4790-9ACC-6E4328F4F2FC}" type="presOf" srcId="{8186C5D2-A15A-4477-93E5-A00738AB3C22}" destId="{CC9D8581-23A6-470D-8D50-1192EE529837}" srcOrd="0" destOrd="0" presId="urn:microsoft.com/office/officeart/2008/layout/CircularPictureCallout"/>
    <dgm:cxn modelId="{AF63D845-B1E8-4F31-8397-C4503A20CB45}" type="presParOf" srcId="{64E7F856-C87B-4499-9D3F-AECF17F3A5CC}" destId="{38AAC7CC-EE37-4470-8273-33E27FC02CE3}" srcOrd="0" destOrd="0" presId="urn:microsoft.com/office/officeart/2008/layout/CircularPictureCallout"/>
    <dgm:cxn modelId="{541FE020-52E1-43B1-A7EC-7B1CDE396A31}" type="presParOf" srcId="{38AAC7CC-EE37-4470-8273-33E27FC02CE3}" destId="{4434B4DB-14A1-4114-B437-7F1E8952AF7B}" srcOrd="0" destOrd="0" presId="urn:microsoft.com/office/officeart/2008/layout/CircularPictureCallout"/>
    <dgm:cxn modelId="{C580142E-C343-4D10-BBA1-E95D7B5A79B5}" type="presParOf" srcId="{4434B4DB-14A1-4114-B437-7F1E8952AF7B}" destId="{F99731B9-25FA-47F9-9FC4-11092E99C635}" srcOrd="0" destOrd="0" presId="urn:microsoft.com/office/officeart/2008/layout/CircularPictureCallout"/>
    <dgm:cxn modelId="{84A4A404-1FA7-4297-8436-0C9DCFD73BD4}" type="presParOf" srcId="{38AAC7CC-EE37-4470-8273-33E27FC02CE3}" destId="{CC9D8581-23A6-470D-8D50-1192EE529837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3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BF06D6-8DF3-403B-9021-43220F706629}">
      <dsp:nvSpPr>
        <dsp:cNvPr id="0" name=""/>
        <dsp:cNvSpPr/>
      </dsp:nvSpPr>
      <dsp:spPr>
        <a:xfrm>
          <a:off x="0" y="109314"/>
          <a:ext cx="9322937" cy="1232958"/>
        </a:xfrm>
        <a:prstGeom prst="roundRect">
          <a:avLst>
            <a:gd name="adj" fmla="val 10000"/>
          </a:avLst>
        </a:prstGeom>
        <a:solidFill>
          <a:srgbClr val="FFFF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160020" rIns="160020" bIns="160020" numCol="1" spcCol="1270" anchor="t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4200" b="1" kern="1200" dirty="0"/>
            <a:t>   </a:t>
          </a:r>
          <a:r>
            <a:rPr lang="es-CO" sz="2000" b="1" kern="1200" dirty="0">
              <a:solidFill>
                <a:schemeClr val="tx1"/>
              </a:solidFill>
            </a:rPr>
            <a:t>MARCO ESTRATEGICO</a:t>
          </a:r>
        </a:p>
        <a:p>
          <a:pPr marL="228600" lvl="1" indent="-228600" algn="ctr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CO" sz="2000" b="1" kern="1200" dirty="0">
              <a:solidFill>
                <a:schemeClr val="tx1"/>
              </a:solidFill>
            </a:rPr>
            <a:t>Misión, Visión y Valores corporativos</a:t>
          </a:r>
        </a:p>
      </dsp:txBody>
      <dsp:txXfrm>
        <a:off x="1987883" y="109314"/>
        <a:ext cx="7335053" cy="1232958"/>
      </dsp:txXfrm>
    </dsp:sp>
    <dsp:sp modelId="{6CE5396B-628A-4E1C-B725-7D552D892277}">
      <dsp:nvSpPr>
        <dsp:cNvPr id="0" name=""/>
        <dsp:cNvSpPr/>
      </dsp:nvSpPr>
      <dsp:spPr>
        <a:xfrm>
          <a:off x="0" y="127739"/>
          <a:ext cx="2036427" cy="1138809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/>
          <a:srcRect/>
          <a:stretch>
            <a:fillRect t="-10000" b="-10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21E73CC-F915-4F26-9AF7-05CA58858337}">
      <dsp:nvSpPr>
        <dsp:cNvPr id="0" name=""/>
        <dsp:cNvSpPr/>
      </dsp:nvSpPr>
      <dsp:spPr>
        <a:xfrm>
          <a:off x="0" y="1415880"/>
          <a:ext cx="9322937" cy="1232958"/>
        </a:xfrm>
        <a:prstGeom prst="roundRect">
          <a:avLst>
            <a:gd name="adj" fmla="val 10000"/>
          </a:avLst>
        </a:prstGeom>
        <a:solidFill>
          <a:srgbClr val="92D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700" kern="1200" dirty="0"/>
            <a:t> </a:t>
          </a:r>
          <a:r>
            <a:rPr lang="es-CO" sz="2000" b="1" kern="1200" dirty="0">
              <a:solidFill>
                <a:schemeClr val="tx1"/>
              </a:solidFill>
            </a:rPr>
            <a:t>PLATAFORMA DE COMUNICACIÓN DIGITAL</a:t>
          </a:r>
        </a:p>
        <a:p>
          <a:pPr marL="228600" lvl="1" indent="-228600" algn="ctr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CO" sz="2000" b="1" kern="1200" dirty="0">
              <a:solidFill>
                <a:schemeClr val="tx1"/>
              </a:solidFill>
            </a:rPr>
            <a:t>Creación de pagina web, Facebook, instagram, cuenta X</a:t>
          </a:r>
        </a:p>
        <a:p>
          <a:pPr marL="228600" lvl="1" indent="-228600" algn="ctr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CO" sz="2000" b="1" kern="1200" dirty="0">
              <a:solidFill>
                <a:schemeClr val="tx1"/>
              </a:solidFill>
            </a:rPr>
            <a:t>Whattsapp empresarial, correo electrónico, etc.</a:t>
          </a:r>
        </a:p>
      </dsp:txBody>
      <dsp:txXfrm>
        <a:off x="1987883" y="1415880"/>
        <a:ext cx="7335053" cy="1232958"/>
      </dsp:txXfrm>
    </dsp:sp>
    <dsp:sp modelId="{C2B990AF-1AEB-4D0F-9136-19D09AB30EE3}">
      <dsp:nvSpPr>
        <dsp:cNvPr id="0" name=""/>
        <dsp:cNvSpPr/>
      </dsp:nvSpPr>
      <dsp:spPr>
        <a:xfrm>
          <a:off x="51024" y="1468986"/>
          <a:ext cx="2036427" cy="1116705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82ED22E-78FC-49A3-91BA-23A4AC0CB3DB}">
      <dsp:nvSpPr>
        <dsp:cNvPr id="0" name=""/>
        <dsp:cNvSpPr/>
      </dsp:nvSpPr>
      <dsp:spPr>
        <a:xfrm>
          <a:off x="0" y="2712508"/>
          <a:ext cx="9322937" cy="1232958"/>
        </a:xfrm>
        <a:prstGeom prst="roundRect">
          <a:avLst>
            <a:gd name="adj" fmla="val 10000"/>
          </a:avLst>
        </a:prstGeom>
        <a:solidFill>
          <a:srgbClr val="00B0F0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3000" kern="1200" dirty="0">
              <a:solidFill>
                <a:schemeClr val="tx1"/>
              </a:solidFill>
            </a:rPr>
            <a:t> </a:t>
          </a:r>
          <a:r>
            <a:rPr lang="es-CO" sz="2000" b="1" kern="1200" dirty="0">
              <a:solidFill>
                <a:schemeClr val="tx1"/>
              </a:solidFill>
            </a:rPr>
            <a:t>ESPACIO Y MOBILIARIO DE TRABAJO</a:t>
          </a:r>
        </a:p>
        <a:p>
          <a:pPr marL="228600" lvl="1" indent="-228600" algn="ctr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CO" sz="2000" b="1" kern="1200" dirty="0">
              <a:solidFill>
                <a:schemeClr val="tx1"/>
              </a:solidFill>
            </a:rPr>
            <a:t>Oficina y dotación (equipos de cómputos,  escritorios, sillas, internet, etc.)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s-CO" sz="2000" b="1" kern="1200" dirty="0"/>
        </a:p>
      </dsp:txBody>
      <dsp:txXfrm>
        <a:off x="1987883" y="2712508"/>
        <a:ext cx="7335053" cy="1232958"/>
      </dsp:txXfrm>
    </dsp:sp>
    <dsp:sp modelId="{887FCCA2-17D8-4B42-839F-E5FD414E4CD1}">
      <dsp:nvSpPr>
        <dsp:cNvPr id="0" name=""/>
        <dsp:cNvSpPr/>
      </dsp:nvSpPr>
      <dsp:spPr>
        <a:xfrm>
          <a:off x="37375" y="2759277"/>
          <a:ext cx="2036427" cy="1139421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3000" r="-23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5836250-5F40-4D22-9E39-E1B70F368E64}">
      <dsp:nvSpPr>
        <dsp:cNvPr id="0" name=""/>
        <dsp:cNvSpPr/>
      </dsp:nvSpPr>
      <dsp:spPr>
        <a:xfrm>
          <a:off x="0" y="4068762"/>
          <a:ext cx="9322937" cy="1347537"/>
        </a:xfrm>
        <a:prstGeom prst="roundRect">
          <a:avLst>
            <a:gd name="adj" fmla="val 10000"/>
          </a:avLst>
        </a:prstGeom>
        <a:solidFill>
          <a:schemeClr val="lt1"/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000" b="1" kern="1200" dirty="0"/>
            <a:t>PLAN DE TRABAJO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000" b="1" kern="1200" dirty="0"/>
            <a:t>- Actividades, Objetivos, beneficiarios, lugar, Fechas, Presupuesto y responsables,  etc.</a:t>
          </a:r>
        </a:p>
      </dsp:txBody>
      <dsp:txXfrm>
        <a:off x="1987883" y="4068762"/>
        <a:ext cx="7335053" cy="1347537"/>
      </dsp:txXfrm>
    </dsp:sp>
    <dsp:sp modelId="{FA8802A1-B868-41AA-95BC-26B58C5906EA}">
      <dsp:nvSpPr>
        <dsp:cNvPr id="0" name=""/>
        <dsp:cNvSpPr/>
      </dsp:nvSpPr>
      <dsp:spPr>
        <a:xfrm>
          <a:off x="98170" y="4101407"/>
          <a:ext cx="1996730" cy="1309451"/>
        </a:xfrm>
        <a:prstGeom prst="roundRect">
          <a:avLst>
            <a:gd name="adj" fmla="val 10000"/>
          </a:avLst>
        </a:prstGeom>
        <a:blipFill dpi="0" rotWithShape="1"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" r="-74814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C7DBE4-BB96-41C1-9BE4-9A48612A8183}">
      <dsp:nvSpPr>
        <dsp:cNvPr id="0" name=""/>
        <dsp:cNvSpPr/>
      </dsp:nvSpPr>
      <dsp:spPr>
        <a:xfrm>
          <a:off x="826863" y="255176"/>
          <a:ext cx="1735735" cy="1677124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3D0FE48-0647-4B8E-A121-FBF648630867}">
      <dsp:nvSpPr>
        <dsp:cNvPr id="0" name=""/>
        <dsp:cNvSpPr/>
      </dsp:nvSpPr>
      <dsp:spPr>
        <a:xfrm>
          <a:off x="1226706" y="1095037"/>
          <a:ext cx="1154547" cy="595313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400" b="1" kern="1200" dirty="0">
              <a:latin typeface="Aharoni" pitchFamily="2" charset="-79"/>
              <a:cs typeface="Aharoni" pitchFamily="2" charset="-79"/>
            </a:rPr>
            <a:t>Paz y Reconciliación</a:t>
          </a:r>
        </a:p>
      </dsp:txBody>
      <dsp:txXfrm>
        <a:off x="1226706" y="1095037"/>
        <a:ext cx="1154547" cy="595313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46D485-31F2-4BD3-A69D-BE70533BC24E}">
      <dsp:nvSpPr>
        <dsp:cNvPr id="0" name=""/>
        <dsp:cNvSpPr/>
      </dsp:nvSpPr>
      <dsp:spPr>
        <a:xfrm>
          <a:off x="464722" y="385262"/>
          <a:ext cx="1928055" cy="1972675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3C1DC93-1D50-409F-8968-F0288F4168E8}">
      <dsp:nvSpPr>
        <dsp:cNvPr id="0" name=""/>
        <dsp:cNvSpPr/>
      </dsp:nvSpPr>
      <dsp:spPr>
        <a:xfrm>
          <a:off x="509343" y="966566"/>
          <a:ext cx="992590" cy="306726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400" b="1" kern="1200" dirty="0">
              <a:solidFill>
                <a:schemeClr val="tx1"/>
              </a:solidFill>
              <a:latin typeface="Aharoni" pitchFamily="2" charset="-79"/>
              <a:cs typeface="Aharoni" pitchFamily="2" charset="-79"/>
            </a:rPr>
            <a:t>Educación</a:t>
          </a:r>
        </a:p>
      </dsp:txBody>
      <dsp:txXfrm>
        <a:off x="509343" y="966566"/>
        <a:ext cx="992590" cy="306726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017DFC1-0EEE-4506-8A89-F2F9777BE59C}">
      <dsp:nvSpPr>
        <dsp:cNvPr id="0" name=""/>
        <dsp:cNvSpPr/>
      </dsp:nvSpPr>
      <dsp:spPr>
        <a:xfrm>
          <a:off x="635309" y="109150"/>
          <a:ext cx="1812547" cy="1685844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7000" r="-77000"/>
          </a:stretch>
        </a:blip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386874F-463B-4526-A8D0-B322CE11A65D}">
      <dsp:nvSpPr>
        <dsp:cNvPr id="0" name=""/>
        <dsp:cNvSpPr/>
      </dsp:nvSpPr>
      <dsp:spPr>
        <a:xfrm>
          <a:off x="608015" y="0"/>
          <a:ext cx="1867135" cy="508722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200" b="1" kern="1200" dirty="0">
              <a:latin typeface="Aharoni" pitchFamily="2" charset="-79"/>
              <a:cs typeface="Aharoni" pitchFamily="2" charset="-79"/>
            </a:rPr>
            <a:t>Deporte, Recreación y Cultura</a:t>
          </a:r>
        </a:p>
      </dsp:txBody>
      <dsp:txXfrm>
        <a:off x="608015" y="0"/>
        <a:ext cx="1867135" cy="508722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7619DD-F3A7-4E7D-9149-8C7BA3C020A8}">
      <dsp:nvSpPr>
        <dsp:cNvPr id="0" name=""/>
        <dsp:cNvSpPr/>
      </dsp:nvSpPr>
      <dsp:spPr>
        <a:xfrm>
          <a:off x="0" y="71745"/>
          <a:ext cx="1730888" cy="1560239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000" r="-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D483C65-D465-4BE8-BBEB-9DCBC2240F71}">
      <dsp:nvSpPr>
        <dsp:cNvPr id="0" name=""/>
        <dsp:cNvSpPr/>
      </dsp:nvSpPr>
      <dsp:spPr>
        <a:xfrm flipH="1" flipV="1">
          <a:off x="1517360" y="1368425"/>
          <a:ext cx="45717" cy="67869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O" sz="500" kern="1200" dirty="0"/>
        </a:p>
      </dsp:txBody>
      <dsp:txXfrm rot="10800000">
        <a:off x="1517360" y="1368425"/>
        <a:ext cx="45717" cy="67869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97BA378-4B77-41CA-801E-9D897AF69FF6}">
      <dsp:nvSpPr>
        <dsp:cNvPr id="0" name=""/>
        <dsp:cNvSpPr/>
      </dsp:nvSpPr>
      <dsp:spPr>
        <a:xfrm>
          <a:off x="2242" y="5257"/>
          <a:ext cx="3465075" cy="1386030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12065" rIns="0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900" kern="1200" dirty="0"/>
            <a:t>Proyecto de Agricultura y agroindustria sostenible</a:t>
          </a:r>
        </a:p>
      </dsp:txBody>
      <dsp:txXfrm>
        <a:off x="695257" y="5257"/>
        <a:ext cx="2079045" cy="1386030"/>
      </dsp:txXfrm>
    </dsp:sp>
    <dsp:sp modelId="{13277ED5-B625-481D-A3C6-04A572BE805A}">
      <dsp:nvSpPr>
        <dsp:cNvPr id="0" name=""/>
        <dsp:cNvSpPr/>
      </dsp:nvSpPr>
      <dsp:spPr>
        <a:xfrm>
          <a:off x="3016858" y="123069"/>
          <a:ext cx="2876012" cy="1150405"/>
        </a:xfrm>
        <a:prstGeom prst="chevron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1430" rIns="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800" kern="1200"/>
            <a:t>Proyectos de Economía Solidaria y Cooperativas</a:t>
          </a:r>
        </a:p>
      </dsp:txBody>
      <dsp:txXfrm>
        <a:off x="3592061" y="123069"/>
        <a:ext cx="1725607" cy="1150405"/>
      </dsp:txXfrm>
    </dsp:sp>
    <dsp:sp modelId="{A8948B1D-31B7-4471-935E-D9CCD3C86BE3}">
      <dsp:nvSpPr>
        <dsp:cNvPr id="0" name=""/>
        <dsp:cNvSpPr/>
      </dsp:nvSpPr>
      <dsp:spPr>
        <a:xfrm>
          <a:off x="5490228" y="123069"/>
          <a:ext cx="2876012" cy="1150405"/>
        </a:xfrm>
        <a:prstGeom prst="chevron">
          <a:avLst/>
        </a:prstGeom>
        <a:solidFill>
          <a:schemeClr val="accent5">
            <a:tint val="40000"/>
            <a:alpha val="90000"/>
            <a:hueOff val="-1347952"/>
            <a:satOff val="-4566"/>
            <a:lumOff val="-586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1347952"/>
              <a:satOff val="-4566"/>
              <a:lumOff val="-58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1430" rIns="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800" kern="1200"/>
            <a:t>Proyectos de Turismo Comunitario y Rural</a:t>
          </a:r>
        </a:p>
      </dsp:txBody>
      <dsp:txXfrm>
        <a:off x="6065431" y="123069"/>
        <a:ext cx="1725607" cy="1150405"/>
      </dsp:txXfrm>
    </dsp:sp>
    <dsp:sp modelId="{4DA2F91E-21E4-49C2-ABD0-5FA641C9A44D}">
      <dsp:nvSpPr>
        <dsp:cNvPr id="0" name=""/>
        <dsp:cNvSpPr/>
      </dsp:nvSpPr>
      <dsp:spPr>
        <a:xfrm>
          <a:off x="2242" y="1585331"/>
          <a:ext cx="3465075" cy="1386030"/>
        </a:xfrm>
        <a:prstGeom prst="chevron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12065" rIns="0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900" kern="1200"/>
            <a:t>Proyectos de Apicultura, Acuicultura y Pesca Artesanal.</a:t>
          </a:r>
          <a:endParaRPr lang="es-CO" sz="1900" kern="1200" dirty="0"/>
        </a:p>
      </dsp:txBody>
      <dsp:txXfrm>
        <a:off x="695257" y="1585331"/>
        <a:ext cx="2079045" cy="1386030"/>
      </dsp:txXfrm>
    </dsp:sp>
    <dsp:sp modelId="{70216B64-F6AA-445A-8F31-DEEFACF92856}">
      <dsp:nvSpPr>
        <dsp:cNvPr id="0" name=""/>
        <dsp:cNvSpPr/>
      </dsp:nvSpPr>
      <dsp:spPr>
        <a:xfrm>
          <a:off x="3016858" y="1703143"/>
          <a:ext cx="2876012" cy="1150405"/>
        </a:xfrm>
        <a:prstGeom prst="chevron">
          <a:avLst/>
        </a:prstGeom>
        <a:solidFill>
          <a:schemeClr val="accent5">
            <a:tint val="40000"/>
            <a:alpha val="90000"/>
            <a:hueOff val="-2695905"/>
            <a:satOff val="-9133"/>
            <a:lumOff val="-1171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2695905"/>
              <a:satOff val="-9133"/>
              <a:lumOff val="-117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1430" rIns="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800" kern="1200"/>
            <a:t>Proyectos de Emprendimiento Social.</a:t>
          </a:r>
          <a:endParaRPr lang="es-CO" sz="1800" kern="1200" dirty="0"/>
        </a:p>
      </dsp:txBody>
      <dsp:txXfrm>
        <a:off x="3592061" y="1703143"/>
        <a:ext cx="1725607" cy="1150405"/>
      </dsp:txXfrm>
    </dsp:sp>
    <dsp:sp modelId="{2138A424-8F92-43B3-B86B-8D8981023470}">
      <dsp:nvSpPr>
        <dsp:cNvPr id="0" name=""/>
        <dsp:cNvSpPr/>
      </dsp:nvSpPr>
      <dsp:spPr>
        <a:xfrm>
          <a:off x="5490228" y="1703143"/>
          <a:ext cx="2876012" cy="1150405"/>
        </a:xfrm>
        <a:prstGeom prst="chevron">
          <a:avLst/>
        </a:prstGeom>
        <a:solidFill>
          <a:schemeClr val="accent5">
            <a:tint val="40000"/>
            <a:alpha val="90000"/>
            <a:hueOff val="-4043857"/>
            <a:satOff val="-13699"/>
            <a:lumOff val="-1757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4043857"/>
              <a:satOff val="-13699"/>
              <a:lumOff val="-175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1430" rIns="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800" kern="1200"/>
            <a:t>Proyectos de Artesanías y Producción Cultural.</a:t>
          </a:r>
          <a:endParaRPr lang="es-CO" sz="1800" kern="1200" dirty="0"/>
        </a:p>
      </dsp:txBody>
      <dsp:txXfrm>
        <a:off x="6065431" y="1703143"/>
        <a:ext cx="1725607" cy="1150405"/>
      </dsp:txXfrm>
    </dsp:sp>
    <dsp:sp modelId="{F107D075-2560-44FB-9BB9-93B7A0366705}">
      <dsp:nvSpPr>
        <dsp:cNvPr id="0" name=""/>
        <dsp:cNvSpPr/>
      </dsp:nvSpPr>
      <dsp:spPr>
        <a:xfrm>
          <a:off x="2242" y="3165405"/>
          <a:ext cx="3465075" cy="1386030"/>
        </a:xfrm>
        <a:prstGeom prst="chevron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12065" rIns="0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900" kern="1200"/>
            <a:t>Proyectos de Seguridad Alimentaria y Comercialización Local</a:t>
          </a:r>
          <a:endParaRPr lang="es-CO" sz="1900" kern="1200" dirty="0"/>
        </a:p>
      </dsp:txBody>
      <dsp:txXfrm>
        <a:off x="695257" y="3165405"/>
        <a:ext cx="2079045" cy="1386030"/>
      </dsp:txXfrm>
    </dsp:sp>
    <dsp:sp modelId="{7046C0C9-3240-40DE-9F42-557FAF1FF868}">
      <dsp:nvSpPr>
        <dsp:cNvPr id="0" name=""/>
        <dsp:cNvSpPr/>
      </dsp:nvSpPr>
      <dsp:spPr>
        <a:xfrm>
          <a:off x="3016858" y="3283218"/>
          <a:ext cx="2876012" cy="1150405"/>
        </a:xfrm>
        <a:prstGeom prst="chevron">
          <a:avLst/>
        </a:prstGeom>
        <a:solidFill>
          <a:schemeClr val="accent5">
            <a:tint val="40000"/>
            <a:alpha val="90000"/>
            <a:hueOff val="-5391810"/>
            <a:satOff val="-18266"/>
            <a:lumOff val="-2342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5391810"/>
              <a:satOff val="-18266"/>
              <a:lumOff val="-234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1430" rIns="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800" kern="1200"/>
            <a:t>Proyectos de Economía Circular y Reciclaje.</a:t>
          </a:r>
          <a:endParaRPr lang="es-CO" sz="1800" kern="1200" dirty="0"/>
        </a:p>
      </dsp:txBody>
      <dsp:txXfrm>
        <a:off x="3592061" y="3283218"/>
        <a:ext cx="1725607" cy="1150405"/>
      </dsp:txXfrm>
    </dsp:sp>
    <dsp:sp modelId="{1777526B-7D6A-488C-9F0A-C7FA717FCF9D}">
      <dsp:nvSpPr>
        <dsp:cNvPr id="0" name=""/>
        <dsp:cNvSpPr/>
      </dsp:nvSpPr>
      <dsp:spPr>
        <a:xfrm>
          <a:off x="5490228" y="3283218"/>
          <a:ext cx="2876012" cy="1150405"/>
        </a:xfrm>
        <a:prstGeom prst="chevron">
          <a:avLst/>
        </a:prstGeom>
        <a:solidFill>
          <a:schemeClr val="accent5">
            <a:tint val="40000"/>
            <a:alpha val="90000"/>
            <a:hueOff val="-6739762"/>
            <a:satOff val="-22832"/>
            <a:lumOff val="-2928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6739762"/>
              <a:satOff val="-22832"/>
              <a:lumOff val="-29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1430" rIns="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800" kern="1200"/>
            <a:t>Proyectos de Tecnología y Emprendimiento Digital</a:t>
          </a:r>
        </a:p>
      </dsp:txBody>
      <dsp:txXfrm>
        <a:off x="6065431" y="3283218"/>
        <a:ext cx="1725607" cy="1150405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31DF2B-CC4C-436D-B4C4-808FE1E963E4}">
      <dsp:nvSpPr>
        <dsp:cNvPr id="0" name=""/>
        <dsp:cNvSpPr/>
      </dsp:nvSpPr>
      <dsp:spPr>
        <a:xfrm>
          <a:off x="7648" y="597545"/>
          <a:ext cx="1123614" cy="130243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400" b="1" kern="1200" dirty="0">
              <a:solidFill>
                <a:schemeClr val="tx1"/>
              </a:solidFill>
            </a:rPr>
            <a:t>Subsidio de Tierras</a:t>
          </a:r>
        </a:p>
      </dsp:txBody>
      <dsp:txXfrm>
        <a:off x="40558" y="630455"/>
        <a:ext cx="1057794" cy="1236619"/>
      </dsp:txXfrm>
    </dsp:sp>
    <dsp:sp modelId="{4B94678A-D97D-4192-A8D6-8C2E6513061A}">
      <dsp:nvSpPr>
        <dsp:cNvPr id="0" name=""/>
        <dsp:cNvSpPr/>
      </dsp:nvSpPr>
      <dsp:spPr>
        <a:xfrm>
          <a:off x="1225747" y="1131606"/>
          <a:ext cx="200304" cy="23431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6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O" sz="1000" kern="1200"/>
        </a:p>
      </dsp:txBody>
      <dsp:txXfrm>
        <a:off x="1225747" y="1178470"/>
        <a:ext cx="140213" cy="140590"/>
      </dsp:txXfrm>
    </dsp:sp>
    <dsp:sp modelId="{46F87D81-B765-4ED1-8337-BECE16D7CB96}">
      <dsp:nvSpPr>
        <dsp:cNvPr id="0" name=""/>
        <dsp:cNvSpPr/>
      </dsp:nvSpPr>
      <dsp:spPr>
        <a:xfrm>
          <a:off x="1509197" y="613509"/>
          <a:ext cx="1334369" cy="127051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200" b="1" kern="1200">
              <a:solidFill>
                <a:schemeClr val="tx1"/>
              </a:solidFill>
            </a:rPr>
            <a:t>Apoyo en la Productividad y Desarrollo Agrario</a:t>
          </a:r>
        </a:p>
      </dsp:txBody>
      <dsp:txXfrm>
        <a:off x="1546409" y="650721"/>
        <a:ext cx="1259945" cy="1196087"/>
      </dsp:txXfrm>
    </dsp:sp>
    <dsp:sp modelId="{B8021294-FC91-48E2-8870-8548E576E8EE}">
      <dsp:nvSpPr>
        <dsp:cNvPr id="0" name=""/>
        <dsp:cNvSpPr/>
      </dsp:nvSpPr>
      <dsp:spPr>
        <a:xfrm>
          <a:off x="2938050" y="1131606"/>
          <a:ext cx="200304" cy="23431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6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O" sz="1000" kern="1200"/>
        </a:p>
      </dsp:txBody>
      <dsp:txXfrm>
        <a:off x="2938050" y="1178470"/>
        <a:ext cx="140213" cy="140590"/>
      </dsp:txXfrm>
    </dsp:sp>
    <dsp:sp modelId="{FE7FCC9B-CE53-4A33-BCC7-F305016101C2}">
      <dsp:nvSpPr>
        <dsp:cNvPr id="0" name=""/>
        <dsp:cNvSpPr/>
      </dsp:nvSpPr>
      <dsp:spPr>
        <a:xfrm>
          <a:off x="3221500" y="637288"/>
          <a:ext cx="1098879" cy="122295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200" b="1" kern="1200" dirty="0">
              <a:solidFill>
                <a:schemeClr val="tx1"/>
              </a:solidFill>
            </a:rPr>
            <a:t>Prevención y Resolución de Conflictos por Tierras</a:t>
          </a:r>
        </a:p>
      </dsp:txBody>
      <dsp:txXfrm>
        <a:off x="3253685" y="669473"/>
        <a:ext cx="1034509" cy="1158583"/>
      </dsp:txXfrm>
    </dsp:sp>
    <dsp:sp modelId="{AEFBBA8F-99E2-48FF-B4B9-648E819B52FE}">
      <dsp:nvSpPr>
        <dsp:cNvPr id="0" name=""/>
        <dsp:cNvSpPr/>
      </dsp:nvSpPr>
      <dsp:spPr>
        <a:xfrm>
          <a:off x="4414862" y="1131606"/>
          <a:ext cx="200304" cy="23431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6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O" sz="1000" kern="1200"/>
        </a:p>
      </dsp:txBody>
      <dsp:txXfrm>
        <a:off x="4414862" y="1178470"/>
        <a:ext cx="140213" cy="140590"/>
      </dsp:txXfrm>
    </dsp:sp>
    <dsp:sp modelId="{DBEB613B-ACED-4303-8155-952D88277108}">
      <dsp:nvSpPr>
        <dsp:cNvPr id="0" name=""/>
        <dsp:cNvSpPr/>
      </dsp:nvSpPr>
      <dsp:spPr>
        <a:xfrm>
          <a:off x="4698312" y="637288"/>
          <a:ext cx="1371576" cy="122295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200" b="1" kern="1200" dirty="0">
              <a:solidFill>
                <a:schemeClr val="tx1"/>
              </a:solidFill>
            </a:rPr>
            <a:t>Promoción de Asociatividad y Cooperativismo</a:t>
          </a:r>
        </a:p>
      </dsp:txBody>
      <dsp:txXfrm>
        <a:off x="4734131" y="673107"/>
        <a:ext cx="1299938" cy="1151315"/>
      </dsp:txXfrm>
    </dsp:sp>
    <dsp:sp modelId="{5B9C773D-77B9-4A82-94BE-312CB8CC906A}">
      <dsp:nvSpPr>
        <dsp:cNvPr id="0" name=""/>
        <dsp:cNvSpPr/>
      </dsp:nvSpPr>
      <dsp:spPr>
        <a:xfrm>
          <a:off x="6164372" y="1131606"/>
          <a:ext cx="200304" cy="23431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6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O" sz="1000" kern="1200"/>
        </a:p>
      </dsp:txBody>
      <dsp:txXfrm>
        <a:off x="6164372" y="1178470"/>
        <a:ext cx="140213" cy="140590"/>
      </dsp:txXfrm>
    </dsp:sp>
    <dsp:sp modelId="{4035E956-B9EA-4D2C-8706-0BF85B6B1B19}">
      <dsp:nvSpPr>
        <dsp:cNvPr id="0" name=""/>
        <dsp:cNvSpPr/>
      </dsp:nvSpPr>
      <dsp:spPr>
        <a:xfrm>
          <a:off x="6447823" y="671257"/>
          <a:ext cx="1378341" cy="115501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200" b="1" kern="1200" dirty="0">
              <a:solidFill>
                <a:schemeClr val="tx1"/>
              </a:solidFill>
            </a:rPr>
            <a:t>Fortalecimiento de Capacidades Económicas</a:t>
          </a:r>
        </a:p>
      </dsp:txBody>
      <dsp:txXfrm>
        <a:off x="6481652" y="705086"/>
        <a:ext cx="1310683" cy="1087358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2B3E3A-597E-4154-A1F3-C0995567ED2F}">
      <dsp:nvSpPr>
        <dsp:cNvPr id="0" name=""/>
        <dsp:cNvSpPr/>
      </dsp:nvSpPr>
      <dsp:spPr>
        <a:xfrm>
          <a:off x="1195" y="107502"/>
          <a:ext cx="3107656" cy="3265166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prstMaterial="plastic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1450" tIns="171450" rIns="171450" bIns="171450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O" sz="4500" kern="1200" dirty="0"/>
        </a:p>
      </dsp:txBody>
      <dsp:txXfrm>
        <a:off x="1195" y="107502"/>
        <a:ext cx="3107656" cy="979550"/>
      </dsp:txXfrm>
    </dsp:sp>
    <dsp:sp modelId="{9A4008DE-A39E-4E92-B9B7-17A506F8944E}">
      <dsp:nvSpPr>
        <dsp:cNvPr id="0" name=""/>
        <dsp:cNvSpPr/>
      </dsp:nvSpPr>
      <dsp:spPr>
        <a:xfrm>
          <a:off x="311960" y="882675"/>
          <a:ext cx="2486125" cy="1088187"/>
        </a:xfrm>
        <a:prstGeom prst="roundRect">
          <a:avLst>
            <a:gd name="adj" fmla="val 10000"/>
          </a:avLst>
        </a:prstGeom>
        <a:solidFill>
          <a:srgbClr val="FFFFCC"/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5880" tIns="41910" rIns="55880" bIns="4191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200" kern="1200" dirty="0">
              <a:solidFill>
                <a:schemeClr val="tx1"/>
              </a:solidFill>
            </a:rPr>
            <a:t>Acompañamiento Jurídico y Administrativo</a:t>
          </a:r>
        </a:p>
      </dsp:txBody>
      <dsp:txXfrm>
        <a:off x="343832" y="914547"/>
        <a:ext cx="2422381" cy="1024443"/>
      </dsp:txXfrm>
    </dsp:sp>
    <dsp:sp modelId="{6A37BECA-1351-4B5D-A88F-8B718821F188}">
      <dsp:nvSpPr>
        <dsp:cNvPr id="0" name=""/>
        <dsp:cNvSpPr/>
      </dsp:nvSpPr>
      <dsp:spPr>
        <a:xfrm>
          <a:off x="311960" y="2048016"/>
          <a:ext cx="2486125" cy="1119361"/>
        </a:xfrm>
        <a:prstGeom prst="roundRect">
          <a:avLst>
            <a:gd name="adj" fmla="val 10000"/>
          </a:avLst>
        </a:prstGeom>
        <a:solidFill>
          <a:schemeClr val="accent5">
            <a:hueOff val="-1351709"/>
            <a:satOff val="-3484"/>
            <a:lumOff val="-2353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5880" tIns="41910" rIns="55880" bIns="4191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200" kern="1200" dirty="0">
              <a:solidFill>
                <a:schemeClr val="tx1"/>
              </a:solidFill>
            </a:rPr>
            <a:t>Acceso a servicios Sociales complementarios</a:t>
          </a:r>
        </a:p>
      </dsp:txBody>
      <dsp:txXfrm>
        <a:off x="344745" y="2080801"/>
        <a:ext cx="2420555" cy="1053791"/>
      </dsp:txXfrm>
    </dsp:sp>
    <dsp:sp modelId="{5E47D98E-97D3-496A-AB60-4A498A837554}">
      <dsp:nvSpPr>
        <dsp:cNvPr id="0" name=""/>
        <dsp:cNvSpPr/>
      </dsp:nvSpPr>
      <dsp:spPr>
        <a:xfrm>
          <a:off x="3341926" y="127809"/>
          <a:ext cx="3107656" cy="3224553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prstMaterial="plastic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1450" tIns="171450" rIns="171450" bIns="171450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O" sz="4500" kern="1200" dirty="0"/>
        </a:p>
      </dsp:txBody>
      <dsp:txXfrm>
        <a:off x="3341926" y="127809"/>
        <a:ext cx="3107656" cy="967366"/>
      </dsp:txXfrm>
    </dsp:sp>
    <dsp:sp modelId="{93BA589C-F71A-4AA0-B759-26DE869D6F54}">
      <dsp:nvSpPr>
        <dsp:cNvPr id="0" name=""/>
        <dsp:cNvSpPr/>
      </dsp:nvSpPr>
      <dsp:spPr>
        <a:xfrm>
          <a:off x="3679989" y="952844"/>
          <a:ext cx="2486125" cy="1095688"/>
        </a:xfrm>
        <a:prstGeom prst="roundRect">
          <a:avLst>
            <a:gd name="adj" fmla="val 10000"/>
          </a:avLst>
        </a:prstGeom>
        <a:solidFill>
          <a:schemeClr val="accent6">
            <a:lumMod val="20000"/>
            <a:lumOff val="8000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5880" tIns="41910" rIns="55880" bIns="4191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200" kern="1200" dirty="0">
              <a:solidFill>
                <a:schemeClr val="tx1"/>
              </a:solidFill>
            </a:rPr>
            <a:t>Fortalecimiento de Capacidades Económicas</a:t>
          </a:r>
        </a:p>
      </dsp:txBody>
      <dsp:txXfrm>
        <a:off x="3712081" y="984936"/>
        <a:ext cx="2421941" cy="1031504"/>
      </dsp:txXfrm>
    </dsp:sp>
    <dsp:sp modelId="{F342CC07-17B8-407B-A998-CD847CCEDC6D}">
      <dsp:nvSpPr>
        <dsp:cNvPr id="0" name=""/>
        <dsp:cNvSpPr/>
      </dsp:nvSpPr>
      <dsp:spPr>
        <a:xfrm>
          <a:off x="3652692" y="2104674"/>
          <a:ext cx="2486125" cy="1063257"/>
        </a:xfrm>
        <a:prstGeom prst="roundRect">
          <a:avLst>
            <a:gd name="adj" fmla="val 10000"/>
          </a:avLst>
        </a:prstGeom>
        <a:solidFill>
          <a:schemeClr val="accent5">
            <a:hueOff val="-4055126"/>
            <a:satOff val="-10451"/>
            <a:lumOff val="-7059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5880" tIns="41910" rIns="55880" bIns="4191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200" kern="1200" dirty="0">
              <a:solidFill>
                <a:schemeClr val="tx1"/>
              </a:solidFill>
            </a:rPr>
            <a:t>Promoción de la Reparación Integral</a:t>
          </a:r>
        </a:p>
      </dsp:txBody>
      <dsp:txXfrm>
        <a:off x="3683834" y="2135816"/>
        <a:ext cx="2423841" cy="1000973"/>
      </dsp:txXfrm>
    </dsp:sp>
    <dsp:sp modelId="{69616623-E848-461D-BA8F-08B0153DC0C8}">
      <dsp:nvSpPr>
        <dsp:cNvPr id="0" name=""/>
        <dsp:cNvSpPr/>
      </dsp:nvSpPr>
      <dsp:spPr>
        <a:xfrm>
          <a:off x="6682657" y="107502"/>
          <a:ext cx="3107656" cy="3265166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prstMaterial="plastic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1450" tIns="171450" rIns="171450" bIns="171450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O" sz="4500" kern="1200" dirty="0"/>
        </a:p>
      </dsp:txBody>
      <dsp:txXfrm>
        <a:off x="6682657" y="107502"/>
        <a:ext cx="3107656" cy="979550"/>
      </dsp:txXfrm>
    </dsp:sp>
    <dsp:sp modelId="{B82B3C36-626A-4037-9307-64E4BDE25C16}">
      <dsp:nvSpPr>
        <dsp:cNvPr id="0" name=""/>
        <dsp:cNvSpPr/>
      </dsp:nvSpPr>
      <dsp:spPr>
        <a:xfrm>
          <a:off x="7032604" y="934870"/>
          <a:ext cx="2486125" cy="1032378"/>
        </a:xfrm>
        <a:prstGeom prst="roundRect">
          <a:avLst>
            <a:gd name="adj" fmla="val 10000"/>
          </a:avLst>
        </a:prstGeom>
        <a:solidFill>
          <a:srgbClr val="FFC000"/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5880" tIns="41910" rIns="55880" bIns="4191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200" kern="1200" dirty="0">
              <a:solidFill>
                <a:schemeClr val="tx1"/>
              </a:solidFill>
            </a:rPr>
            <a:t>Incidencia Política y </a:t>
          </a:r>
          <a:r>
            <a:rPr lang="es-CO" sz="2200" kern="1200" dirty="0" err="1">
              <a:solidFill>
                <a:schemeClr val="tx1"/>
              </a:solidFill>
            </a:rPr>
            <a:t>Visibilización</a:t>
          </a:r>
          <a:endParaRPr lang="es-CO" sz="2200" kern="1200" dirty="0">
            <a:solidFill>
              <a:schemeClr val="tx1"/>
            </a:solidFill>
          </a:endParaRPr>
        </a:p>
      </dsp:txBody>
      <dsp:txXfrm>
        <a:off x="7062841" y="965107"/>
        <a:ext cx="2425651" cy="971904"/>
      </dsp:txXfrm>
    </dsp:sp>
    <dsp:sp modelId="{75F91DF6-BFA5-47C5-AB7B-D3713173DB43}">
      <dsp:nvSpPr>
        <dsp:cNvPr id="0" name=""/>
        <dsp:cNvSpPr/>
      </dsp:nvSpPr>
      <dsp:spPr>
        <a:xfrm>
          <a:off x="7015251" y="2045408"/>
          <a:ext cx="2486125" cy="1123672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5880" tIns="41910" rIns="55880" bIns="4191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200" kern="1200" dirty="0">
              <a:solidFill>
                <a:schemeClr val="tx1"/>
              </a:solidFill>
            </a:rPr>
            <a:t>Asesoría para la buena inversión de recursos</a:t>
          </a:r>
        </a:p>
      </dsp:txBody>
      <dsp:txXfrm>
        <a:off x="7048162" y="2078319"/>
        <a:ext cx="2420303" cy="1057850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13D37B5-FF2D-4B52-93BB-5BE1076CC2E6}">
      <dsp:nvSpPr>
        <dsp:cNvPr id="0" name=""/>
        <dsp:cNvSpPr/>
      </dsp:nvSpPr>
      <dsp:spPr>
        <a:xfrm>
          <a:off x="431657" y="0"/>
          <a:ext cx="1811300" cy="1664609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8000" r="-38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0EB693F-4C4F-4EC6-BD37-060967CD5982}">
      <dsp:nvSpPr>
        <dsp:cNvPr id="0" name=""/>
        <dsp:cNvSpPr/>
      </dsp:nvSpPr>
      <dsp:spPr>
        <a:xfrm>
          <a:off x="0" y="1112804"/>
          <a:ext cx="908304" cy="468344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3400" kern="1200" dirty="0"/>
            <a:t>.</a:t>
          </a:r>
        </a:p>
      </dsp:txBody>
      <dsp:txXfrm>
        <a:off x="0" y="1112804"/>
        <a:ext cx="908304" cy="468344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9B596D-F31B-46E5-A43F-86697258F2C1}">
      <dsp:nvSpPr>
        <dsp:cNvPr id="0" name=""/>
        <dsp:cNvSpPr/>
      </dsp:nvSpPr>
      <dsp:spPr>
        <a:xfrm>
          <a:off x="94963" y="0"/>
          <a:ext cx="1758922" cy="1740455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C4E4B87-385E-4893-95AB-1F4FC079466C}">
      <dsp:nvSpPr>
        <dsp:cNvPr id="0" name=""/>
        <dsp:cNvSpPr/>
      </dsp:nvSpPr>
      <dsp:spPr>
        <a:xfrm>
          <a:off x="1457322" y="18787"/>
          <a:ext cx="702256" cy="362101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600" kern="1200" dirty="0"/>
            <a:t>.</a:t>
          </a:r>
        </a:p>
      </dsp:txBody>
      <dsp:txXfrm>
        <a:off x="1457322" y="18787"/>
        <a:ext cx="702256" cy="362101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1AD491F-EB33-4D6E-8BA1-890F8F2F6C2A}">
      <dsp:nvSpPr>
        <dsp:cNvPr id="0" name=""/>
        <dsp:cNvSpPr/>
      </dsp:nvSpPr>
      <dsp:spPr>
        <a:xfrm>
          <a:off x="0" y="-87002"/>
          <a:ext cx="3894159" cy="3463114"/>
        </a:xfrm>
        <a:prstGeom prst="ellipse">
          <a:avLst/>
        </a:prstGeom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832" r="-6627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F64C207-95B3-48E9-9A08-A908DF7CB835}">
      <dsp:nvSpPr>
        <dsp:cNvPr id="0" name=""/>
        <dsp:cNvSpPr/>
      </dsp:nvSpPr>
      <dsp:spPr>
        <a:xfrm>
          <a:off x="2648028" y="2435066"/>
          <a:ext cx="1246130" cy="642536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4600" kern="1200" dirty="0"/>
            <a:t>.</a:t>
          </a:r>
        </a:p>
      </dsp:txBody>
      <dsp:txXfrm>
        <a:off x="2648028" y="2435066"/>
        <a:ext cx="1246130" cy="64253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82C9B74-9754-4F8F-A988-551E6CC2EC47}">
      <dsp:nvSpPr>
        <dsp:cNvPr id="0" name=""/>
        <dsp:cNvSpPr/>
      </dsp:nvSpPr>
      <dsp:spPr>
        <a:xfrm>
          <a:off x="2037861" y="621818"/>
          <a:ext cx="5058311" cy="5058311"/>
        </a:xfrm>
        <a:prstGeom prst="blockArc">
          <a:avLst>
            <a:gd name="adj1" fmla="val 13234090"/>
            <a:gd name="adj2" fmla="val 16579804"/>
            <a:gd name="adj3" fmla="val 3908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B62708-4E0D-421C-880E-2AAD7FE484D2}">
      <dsp:nvSpPr>
        <dsp:cNvPr id="0" name=""/>
        <dsp:cNvSpPr/>
      </dsp:nvSpPr>
      <dsp:spPr>
        <a:xfrm>
          <a:off x="1723587" y="242461"/>
          <a:ext cx="5825151" cy="5648110"/>
        </a:xfrm>
        <a:prstGeom prst="blockArc">
          <a:avLst>
            <a:gd name="adj1" fmla="val 9807366"/>
            <a:gd name="adj2" fmla="val 13082756"/>
            <a:gd name="adj3" fmla="val 3908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948366-3533-4666-A48A-9B608D293114}">
      <dsp:nvSpPr>
        <dsp:cNvPr id="0" name=""/>
        <dsp:cNvSpPr/>
      </dsp:nvSpPr>
      <dsp:spPr>
        <a:xfrm>
          <a:off x="1758884" y="208802"/>
          <a:ext cx="5783723" cy="5817614"/>
        </a:xfrm>
        <a:prstGeom prst="blockArc">
          <a:avLst>
            <a:gd name="adj1" fmla="val 6778843"/>
            <a:gd name="adj2" fmla="val 9881029"/>
            <a:gd name="adj3" fmla="val 3908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421B9A-26BE-453A-AEDC-6923EC85F852}">
      <dsp:nvSpPr>
        <dsp:cNvPr id="0" name=""/>
        <dsp:cNvSpPr/>
      </dsp:nvSpPr>
      <dsp:spPr>
        <a:xfrm>
          <a:off x="2297609" y="671392"/>
          <a:ext cx="5058311" cy="5058311"/>
        </a:xfrm>
        <a:prstGeom prst="blockArc">
          <a:avLst>
            <a:gd name="adj1" fmla="val 3751334"/>
            <a:gd name="adj2" fmla="val 7048666"/>
            <a:gd name="adj3" fmla="val 3908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CBCFE5-F2B6-43E9-83CD-9440C8723D2C}">
      <dsp:nvSpPr>
        <dsp:cNvPr id="0" name=""/>
        <dsp:cNvSpPr/>
      </dsp:nvSpPr>
      <dsp:spPr>
        <a:xfrm>
          <a:off x="2304450" y="667848"/>
          <a:ext cx="5058311" cy="5058311"/>
        </a:xfrm>
        <a:prstGeom prst="blockArc">
          <a:avLst>
            <a:gd name="adj1" fmla="val 727739"/>
            <a:gd name="adj2" fmla="val 3762014"/>
            <a:gd name="adj3" fmla="val 3908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6F4364-C0A7-428A-905D-1B86E0BA90B8}">
      <dsp:nvSpPr>
        <dsp:cNvPr id="0" name=""/>
        <dsp:cNvSpPr/>
      </dsp:nvSpPr>
      <dsp:spPr>
        <a:xfrm>
          <a:off x="2311267" y="637080"/>
          <a:ext cx="5058311" cy="5058311"/>
        </a:xfrm>
        <a:prstGeom prst="blockArc">
          <a:avLst>
            <a:gd name="adj1" fmla="val 19285714"/>
            <a:gd name="adj2" fmla="val 771429"/>
            <a:gd name="adj3" fmla="val 3908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2C14D1-1D6A-4412-9AA3-1E646339018C}">
      <dsp:nvSpPr>
        <dsp:cNvPr id="0" name=""/>
        <dsp:cNvSpPr/>
      </dsp:nvSpPr>
      <dsp:spPr>
        <a:xfrm>
          <a:off x="2311153" y="636936"/>
          <a:ext cx="5058311" cy="5058311"/>
        </a:xfrm>
        <a:prstGeom prst="blockArc">
          <a:avLst>
            <a:gd name="adj1" fmla="val 16200159"/>
            <a:gd name="adj2" fmla="val 19285969"/>
            <a:gd name="adj3" fmla="val 3908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3B434A-B4E4-4E4D-84DB-C51A804169E5}">
      <dsp:nvSpPr>
        <dsp:cNvPr id="0" name=""/>
        <dsp:cNvSpPr/>
      </dsp:nvSpPr>
      <dsp:spPr>
        <a:xfrm>
          <a:off x="3859916" y="2185729"/>
          <a:ext cx="1961012" cy="196101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500" b="1" kern="1200" dirty="0"/>
            <a:t>PLAN DE TRABAJO 2025</a:t>
          </a:r>
        </a:p>
      </dsp:txBody>
      <dsp:txXfrm>
        <a:off x="4147100" y="2472913"/>
        <a:ext cx="1386644" cy="1386644"/>
      </dsp:txXfrm>
    </dsp:sp>
    <dsp:sp modelId="{EA2C843D-0CED-44E2-A493-5A55A0927FEB}">
      <dsp:nvSpPr>
        <dsp:cNvPr id="0" name=""/>
        <dsp:cNvSpPr/>
      </dsp:nvSpPr>
      <dsp:spPr>
        <a:xfrm>
          <a:off x="4154068" y="0"/>
          <a:ext cx="1372708" cy="1372708"/>
        </a:xfrm>
        <a:prstGeom prst="ellipse">
          <a:avLst/>
        </a:prstGeom>
        <a:solidFill>
          <a:srgbClr val="FFC000"/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100" b="1" kern="1200" dirty="0">
              <a:solidFill>
                <a:sysClr val="windowText" lastClr="000000"/>
              </a:solidFill>
            </a:rPr>
            <a:t>ACCIONES</a:t>
          </a:r>
        </a:p>
      </dsp:txBody>
      <dsp:txXfrm>
        <a:off x="4355096" y="201028"/>
        <a:ext cx="970652" cy="970652"/>
      </dsp:txXfrm>
    </dsp:sp>
    <dsp:sp modelId="{CD3F77A1-F0C5-466A-97F1-7EBEE605030A}">
      <dsp:nvSpPr>
        <dsp:cNvPr id="0" name=""/>
        <dsp:cNvSpPr/>
      </dsp:nvSpPr>
      <dsp:spPr>
        <a:xfrm>
          <a:off x="5974073" y="933790"/>
          <a:ext cx="1610173" cy="1372708"/>
        </a:xfrm>
        <a:prstGeom prst="ellipse">
          <a:avLst/>
        </a:prstGeom>
        <a:solidFill>
          <a:srgbClr val="D08F30"/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100" b="1" kern="1200" dirty="0">
              <a:solidFill>
                <a:sysClr val="windowText" lastClr="000000"/>
              </a:solidFill>
            </a:rPr>
            <a:t>PRESUPUESTO</a:t>
          </a:r>
        </a:p>
      </dsp:txBody>
      <dsp:txXfrm>
        <a:off x="6209877" y="1134818"/>
        <a:ext cx="1138565" cy="970652"/>
      </dsp:txXfrm>
    </dsp:sp>
    <dsp:sp modelId="{37C32CBE-6A13-483E-AD7C-37F0A1AB02A4}">
      <dsp:nvSpPr>
        <dsp:cNvPr id="0" name=""/>
        <dsp:cNvSpPr/>
      </dsp:nvSpPr>
      <dsp:spPr>
        <a:xfrm>
          <a:off x="6571634" y="3031675"/>
          <a:ext cx="1372708" cy="1372708"/>
        </a:xfrm>
        <a:prstGeom prst="ellipse">
          <a:avLst/>
        </a:prstGeom>
        <a:solidFill>
          <a:srgbClr val="66FFFF"/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100" b="1" kern="1200" dirty="0">
              <a:solidFill>
                <a:sysClr val="windowText" lastClr="000000"/>
              </a:solidFill>
            </a:rPr>
            <a:t>OBJETIVOS</a:t>
          </a:r>
        </a:p>
      </dsp:txBody>
      <dsp:txXfrm>
        <a:off x="6772662" y="3232703"/>
        <a:ext cx="970652" cy="970652"/>
      </dsp:txXfrm>
    </dsp:sp>
    <dsp:sp modelId="{5A8E335F-1521-4917-9C1B-2CA496880ABC}">
      <dsp:nvSpPr>
        <dsp:cNvPr id="0" name=""/>
        <dsp:cNvSpPr/>
      </dsp:nvSpPr>
      <dsp:spPr>
        <a:xfrm>
          <a:off x="5284572" y="4714192"/>
          <a:ext cx="1372708" cy="1372708"/>
        </a:xfrm>
        <a:prstGeom prst="ellipse">
          <a:avLst/>
        </a:prstGeom>
        <a:solidFill>
          <a:schemeClr val="accent6">
            <a:lumMod val="7500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100" b="1" kern="1200" dirty="0">
              <a:solidFill>
                <a:schemeClr val="bg1"/>
              </a:solidFill>
            </a:rPr>
            <a:t>RECURSO HUMANO</a:t>
          </a:r>
        </a:p>
      </dsp:txBody>
      <dsp:txXfrm>
        <a:off x="5485600" y="4915220"/>
        <a:ext cx="970652" cy="970652"/>
      </dsp:txXfrm>
    </dsp:sp>
    <dsp:sp modelId="{BDC5CA95-CA68-4819-95C3-CEEE5881B375}">
      <dsp:nvSpPr>
        <dsp:cNvPr id="0" name=""/>
        <dsp:cNvSpPr/>
      </dsp:nvSpPr>
      <dsp:spPr>
        <a:xfrm>
          <a:off x="2854880" y="4714192"/>
          <a:ext cx="1655445" cy="1372708"/>
        </a:xfrm>
        <a:prstGeom prst="ellipse">
          <a:avLst/>
        </a:prstGeom>
        <a:solidFill>
          <a:srgbClr val="FF0000"/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100" b="1" kern="1200" dirty="0">
              <a:solidFill>
                <a:schemeClr val="bg1"/>
              </a:solidFill>
            </a:rPr>
            <a:t>RESPONSABLE</a:t>
          </a:r>
        </a:p>
      </dsp:txBody>
      <dsp:txXfrm>
        <a:off x="3097314" y="4915220"/>
        <a:ext cx="1170577" cy="970652"/>
      </dsp:txXfrm>
    </dsp:sp>
    <dsp:sp modelId="{D99645C2-CC21-4F6E-B0D5-98561A3209CC}">
      <dsp:nvSpPr>
        <dsp:cNvPr id="0" name=""/>
        <dsp:cNvSpPr/>
      </dsp:nvSpPr>
      <dsp:spPr>
        <a:xfrm>
          <a:off x="1499904" y="3086267"/>
          <a:ext cx="1518353" cy="1372708"/>
        </a:xfrm>
        <a:prstGeom prst="ellipse">
          <a:avLst/>
        </a:prstGeom>
        <a:solidFill>
          <a:srgbClr val="FF6699"/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100" b="1" kern="1200" dirty="0">
              <a:solidFill>
                <a:sysClr val="windowText" lastClr="000000"/>
              </a:solidFill>
            </a:rPr>
            <a:t>TIEMPO</a:t>
          </a:r>
        </a:p>
      </dsp:txBody>
      <dsp:txXfrm>
        <a:off x="1722262" y="3287295"/>
        <a:ext cx="1073637" cy="970652"/>
      </dsp:txXfrm>
    </dsp:sp>
    <dsp:sp modelId="{2133EB6F-F1A3-48B1-8CA4-876A7D01FAC7}">
      <dsp:nvSpPr>
        <dsp:cNvPr id="0" name=""/>
        <dsp:cNvSpPr/>
      </dsp:nvSpPr>
      <dsp:spPr>
        <a:xfrm>
          <a:off x="1996972" y="851916"/>
          <a:ext cx="1372708" cy="1372708"/>
        </a:xfrm>
        <a:prstGeom prst="ellipse">
          <a:avLst/>
        </a:prstGeom>
        <a:solidFill>
          <a:srgbClr val="92D050"/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100" b="1" kern="1200" dirty="0">
              <a:solidFill>
                <a:sysClr val="windowText" lastClr="000000"/>
              </a:solidFill>
            </a:rPr>
            <a:t>ESTRATEGIA</a:t>
          </a:r>
        </a:p>
      </dsp:txBody>
      <dsp:txXfrm>
        <a:off x="2198000" y="1052944"/>
        <a:ext cx="970652" cy="970652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ADBEC7-5C2E-49B6-A2B6-C914BE5F01F8}">
      <dsp:nvSpPr>
        <dsp:cNvPr id="0" name=""/>
        <dsp:cNvSpPr/>
      </dsp:nvSpPr>
      <dsp:spPr>
        <a:xfrm>
          <a:off x="158702" y="50387"/>
          <a:ext cx="7451660" cy="370097"/>
        </a:xfrm>
        <a:prstGeom prst="rect">
          <a:avLst/>
        </a:prstGeom>
        <a:solidFill>
          <a:srgbClr val="FF99FF"/>
        </a:solidFill>
        <a:ln w="635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b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500" kern="1200" dirty="0">
              <a:latin typeface="Arial Black" pitchFamily="34" charset="0"/>
            </a:rPr>
            <a:t>1.Programa Educativo de Memoria Histórica y Derechos Humanos</a:t>
          </a:r>
        </a:p>
      </dsp:txBody>
      <dsp:txXfrm>
        <a:off x="158702" y="50387"/>
        <a:ext cx="7451660" cy="370097"/>
      </dsp:txXfrm>
    </dsp:sp>
    <dsp:sp modelId="{42F0AE08-5BD5-4707-8BD6-91370D47EF14}">
      <dsp:nvSpPr>
        <dsp:cNvPr id="0" name=""/>
        <dsp:cNvSpPr/>
      </dsp:nvSpPr>
      <dsp:spPr>
        <a:xfrm>
          <a:off x="1459882" y="371149"/>
          <a:ext cx="1129405" cy="893799"/>
        </a:xfrm>
        <a:prstGeom prst="chevron">
          <a:avLst>
            <a:gd name="adj" fmla="val 7061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63D7D8E-4495-4AAB-8EAE-1A427F3F3652}">
      <dsp:nvSpPr>
        <dsp:cNvPr id="0" name=""/>
        <dsp:cNvSpPr/>
      </dsp:nvSpPr>
      <dsp:spPr>
        <a:xfrm>
          <a:off x="2138275" y="371149"/>
          <a:ext cx="1129405" cy="893799"/>
        </a:xfrm>
        <a:prstGeom prst="chevron">
          <a:avLst>
            <a:gd name="adj" fmla="val 70610"/>
          </a:avLst>
        </a:prstGeom>
        <a:solidFill>
          <a:schemeClr val="accent5">
            <a:hueOff val="-198781"/>
            <a:satOff val="-512"/>
            <a:lumOff val="-346"/>
            <a:alphaOff val="0"/>
          </a:schemeClr>
        </a:solidFill>
        <a:ln w="6350" cap="flat" cmpd="sng" algn="ctr">
          <a:solidFill>
            <a:schemeClr val="accent5">
              <a:hueOff val="-198781"/>
              <a:satOff val="-512"/>
              <a:lumOff val="-346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3A27F54-E8C6-4B77-A4E6-84FF65D17E27}">
      <dsp:nvSpPr>
        <dsp:cNvPr id="0" name=""/>
        <dsp:cNvSpPr/>
      </dsp:nvSpPr>
      <dsp:spPr>
        <a:xfrm>
          <a:off x="2817206" y="371149"/>
          <a:ext cx="1129405" cy="893799"/>
        </a:xfrm>
        <a:prstGeom prst="chevron">
          <a:avLst>
            <a:gd name="adj" fmla="val 70610"/>
          </a:avLst>
        </a:prstGeom>
        <a:solidFill>
          <a:schemeClr val="accent5">
            <a:hueOff val="-397561"/>
            <a:satOff val="-1025"/>
            <a:lumOff val="-692"/>
            <a:alphaOff val="0"/>
          </a:schemeClr>
        </a:solidFill>
        <a:ln w="6350" cap="flat" cmpd="sng" algn="ctr">
          <a:solidFill>
            <a:schemeClr val="accent5">
              <a:hueOff val="-397561"/>
              <a:satOff val="-1025"/>
              <a:lumOff val="-692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A09B77-5994-4959-8E26-3CDDE3CD8D98}">
      <dsp:nvSpPr>
        <dsp:cNvPr id="0" name=""/>
        <dsp:cNvSpPr/>
      </dsp:nvSpPr>
      <dsp:spPr>
        <a:xfrm>
          <a:off x="3495599" y="371149"/>
          <a:ext cx="1129405" cy="893799"/>
        </a:xfrm>
        <a:prstGeom prst="chevron">
          <a:avLst>
            <a:gd name="adj" fmla="val 70610"/>
          </a:avLst>
        </a:prstGeom>
        <a:solidFill>
          <a:schemeClr val="accent5">
            <a:hueOff val="-596342"/>
            <a:satOff val="-1537"/>
            <a:lumOff val="-1038"/>
            <a:alphaOff val="0"/>
          </a:schemeClr>
        </a:solidFill>
        <a:ln w="6350" cap="flat" cmpd="sng" algn="ctr">
          <a:solidFill>
            <a:schemeClr val="accent5">
              <a:hueOff val="-596342"/>
              <a:satOff val="-1537"/>
              <a:lumOff val="-1038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7799ED-A7CB-4381-8517-4BDBC2E9375C}">
      <dsp:nvSpPr>
        <dsp:cNvPr id="0" name=""/>
        <dsp:cNvSpPr/>
      </dsp:nvSpPr>
      <dsp:spPr>
        <a:xfrm>
          <a:off x="4174530" y="371149"/>
          <a:ext cx="1129405" cy="893799"/>
        </a:xfrm>
        <a:prstGeom prst="chevron">
          <a:avLst>
            <a:gd name="adj" fmla="val 70610"/>
          </a:avLst>
        </a:prstGeom>
        <a:solidFill>
          <a:schemeClr val="accent5">
            <a:hueOff val="-795123"/>
            <a:satOff val="-2049"/>
            <a:lumOff val="-1384"/>
            <a:alphaOff val="0"/>
          </a:schemeClr>
        </a:solidFill>
        <a:ln w="6350" cap="flat" cmpd="sng" algn="ctr">
          <a:solidFill>
            <a:schemeClr val="accent5">
              <a:hueOff val="-795123"/>
              <a:satOff val="-2049"/>
              <a:lumOff val="-1384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642EDB-6CC4-46E4-AD58-001FA407529D}">
      <dsp:nvSpPr>
        <dsp:cNvPr id="0" name=""/>
        <dsp:cNvSpPr/>
      </dsp:nvSpPr>
      <dsp:spPr>
        <a:xfrm>
          <a:off x="4852923" y="371149"/>
          <a:ext cx="1129405" cy="893799"/>
        </a:xfrm>
        <a:prstGeom prst="chevron">
          <a:avLst>
            <a:gd name="adj" fmla="val 70610"/>
          </a:avLst>
        </a:prstGeom>
        <a:solidFill>
          <a:schemeClr val="accent5">
            <a:hueOff val="-993903"/>
            <a:satOff val="-2562"/>
            <a:lumOff val="-1730"/>
            <a:alphaOff val="0"/>
          </a:schemeClr>
        </a:solidFill>
        <a:ln w="6350" cap="flat" cmpd="sng" algn="ctr">
          <a:solidFill>
            <a:schemeClr val="accent5">
              <a:hueOff val="-993903"/>
              <a:satOff val="-2562"/>
              <a:lumOff val="-173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970C56A-F709-424A-AECF-07518DA85D24}">
      <dsp:nvSpPr>
        <dsp:cNvPr id="0" name=""/>
        <dsp:cNvSpPr/>
      </dsp:nvSpPr>
      <dsp:spPr>
        <a:xfrm>
          <a:off x="5531854" y="371149"/>
          <a:ext cx="1129405" cy="893799"/>
        </a:xfrm>
        <a:prstGeom prst="chevron">
          <a:avLst>
            <a:gd name="adj" fmla="val 70610"/>
          </a:avLst>
        </a:prstGeom>
        <a:solidFill>
          <a:schemeClr val="accent5">
            <a:hueOff val="-1192684"/>
            <a:satOff val="-3074"/>
            <a:lumOff val="-2076"/>
            <a:alphaOff val="0"/>
          </a:schemeClr>
        </a:solidFill>
        <a:ln w="6350" cap="flat" cmpd="sng" algn="ctr">
          <a:solidFill>
            <a:schemeClr val="accent5">
              <a:hueOff val="-1192684"/>
              <a:satOff val="-3074"/>
              <a:lumOff val="-2076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4D5DEF-B567-4C8F-9927-4FA003D799D6}">
      <dsp:nvSpPr>
        <dsp:cNvPr id="0" name=""/>
        <dsp:cNvSpPr/>
      </dsp:nvSpPr>
      <dsp:spPr>
        <a:xfrm>
          <a:off x="171023" y="576959"/>
          <a:ext cx="7491620" cy="432842"/>
        </a:xfrm>
        <a:prstGeom prst="rect">
          <a:avLst/>
        </a:prstGeom>
        <a:solidFill>
          <a:srgbClr val="FFFFCC"/>
        </a:solidFill>
        <a:ln w="6350" cap="flat" cmpd="sng" algn="ctr">
          <a:solidFill>
            <a:schemeClr val="accent2"/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12700" extrusionH="1700"/>
      </dsp:spPr>
      <dsp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600" kern="1200" dirty="0">
              <a:latin typeface="Arial Black" pitchFamily="34" charset="0"/>
            </a:rPr>
            <a:t>2. Campañas de Sensibilización en Escuelas y Universidades</a:t>
          </a:r>
        </a:p>
      </dsp:txBody>
      <dsp:txXfrm>
        <a:off x="171023" y="576959"/>
        <a:ext cx="7491620" cy="432842"/>
      </dsp:txXfrm>
    </dsp:sp>
    <dsp:sp modelId="{9D77962C-D424-4964-9C02-4375C1D3A5E7}">
      <dsp:nvSpPr>
        <dsp:cNvPr id="0" name=""/>
        <dsp:cNvSpPr/>
      </dsp:nvSpPr>
      <dsp:spPr>
        <a:xfrm>
          <a:off x="158702" y="1199159"/>
          <a:ext cx="7509481" cy="438774"/>
        </a:xfrm>
        <a:prstGeom prst="rect">
          <a:avLst/>
        </a:prstGeom>
        <a:solidFill>
          <a:srgbClr val="00B0F0"/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b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600" kern="1200" dirty="0">
              <a:latin typeface="Arial Black" pitchFamily="34" charset="0"/>
            </a:rPr>
            <a:t>3. Capacitación Docentes en DD.HH y apoyo a victimas</a:t>
          </a:r>
        </a:p>
      </dsp:txBody>
      <dsp:txXfrm>
        <a:off x="158702" y="1199159"/>
        <a:ext cx="7509481" cy="438774"/>
      </dsp:txXfrm>
    </dsp:sp>
    <dsp:sp modelId="{80896E04-0AE6-461E-9808-CF0B5813265E}">
      <dsp:nvSpPr>
        <dsp:cNvPr id="0" name=""/>
        <dsp:cNvSpPr/>
      </dsp:nvSpPr>
      <dsp:spPr>
        <a:xfrm>
          <a:off x="1472276" y="1773607"/>
          <a:ext cx="1129405" cy="893799"/>
        </a:xfrm>
        <a:prstGeom prst="chevron">
          <a:avLst>
            <a:gd name="adj" fmla="val 70610"/>
          </a:avLst>
        </a:prstGeom>
        <a:solidFill>
          <a:schemeClr val="accent5">
            <a:hueOff val="-1391465"/>
            <a:satOff val="-3586"/>
            <a:lumOff val="-2422"/>
            <a:alphaOff val="0"/>
          </a:schemeClr>
        </a:solidFill>
        <a:ln w="6350" cap="flat" cmpd="sng" algn="ctr">
          <a:solidFill>
            <a:schemeClr val="accent5">
              <a:hueOff val="-1391465"/>
              <a:satOff val="-3586"/>
              <a:lumOff val="-2422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870202F-BB65-4EF7-8729-55198FD94035}">
      <dsp:nvSpPr>
        <dsp:cNvPr id="0" name=""/>
        <dsp:cNvSpPr/>
      </dsp:nvSpPr>
      <dsp:spPr>
        <a:xfrm>
          <a:off x="2150670" y="1773607"/>
          <a:ext cx="1129405" cy="893799"/>
        </a:xfrm>
        <a:prstGeom prst="chevron">
          <a:avLst>
            <a:gd name="adj" fmla="val 70610"/>
          </a:avLst>
        </a:prstGeom>
        <a:solidFill>
          <a:schemeClr val="accent5">
            <a:hueOff val="-1590245"/>
            <a:satOff val="-4099"/>
            <a:lumOff val="-2768"/>
            <a:alphaOff val="0"/>
          </a:schemeClr>
        </a:solidFill>
        <a:ln w="6350" cap="flat" cmpd="sng" algn="ctr">
          <a:solidFill>
            <a:schemeClr val="accent5">
              <a:hueOff val="-1590245"/>
              <a:satOff val="-4099"/>
              <a:lumOff val="-2768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EB0BE2-90F2-4F5F-B929-0E1146095DB4}">
      <dsp:nvSpPr>
        <dsp:cNvPr id="0" name=""/>
        <dsp:cNvSpPr/>
      </dsp:nvSpPr>
      <dsp:spPr>
        <a:xfrm>
          <a:off x="2829600" y="1773607"/>
          <a:ext cx="1129405" cy="893799"/>
        </a:xfrm>
        <a:prstGeom prst="chevron">
          <a:avLst>
            <a:gd name="adj" fmla="val 70610"/>
          </a:avLst>
        </a:prstGeom>
        <a:solidFill>
          <a:schemeClr val="accent5">
            <a:hueOff val="-1789026"/>
            <a:satOff val="-4611"/>
            <a:lumOff val="-3114"/>
            <a:alphaOff val="0"/>
          </a:schemeClr>
        </a:solidFill>
        <a:ln w="6350" cap="flat" cmpd="sng" algn="ctr">
          <a:solidFill>
            <a:schemeClr val="accent5">
              <a:hueOff val="-1789026"/>
              <a:satOff val="-4611"/>
              <a:lumOff val="-3114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7232CC-9F3D-47C1-947C-BD31F7D6D590}">
      <dsp:nvSpPr>
        <dsp:cNvPr id="0" name=""/>
        <dsp:cNvSpPr/>
      </dsp:nvSpPr>
      <dsp:spPr>
        <a:xfrm>
          <a:off x="3507994" y="1773607"/>
          <a:ext cx="1129405" cy="893799"/>
        </a:xfrm>
        <a:prstGeom prst="chevron">
          <a:avLst>
            <a:gd name="adj" fmla="val 70610"/>
          </a:avLst>
        </a:prstGeom>
        <a:solidFill>
          <a:schemeClr val="accent5">
            <a:hueOff val="-1987807"/>
            <a:satOff val="-5123"/>
            <a:lumOff val="-3460"/>
            <a:alphaOff val="0"/>
          </a:schemeClr>
        </a:solidFill>
        <a:ln w="6350" cap="flat" cmpd="sng" algn="ctr">
          <a:solidFill>
            <a:schemeClr val="accent5">
              <a:hueOff val="-1987807"/>
              <a:satOff val="-5123"/>
              <a:lumOff val="-346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EE2849C-9C43-4369-8E05-8A5E8866AE3D}">
      <dsp:nvSpPr>
        <dsp:cNvPr id="0" name=""/>
        <dsp:cNvSpPr/>
      </dsp:nvSpPr>
      <dsp:spPr>
        <a:xfrm>
          <a:off x="4186924" y="1773607"/>
          <a:ext cx="1129405" cy="893799"/>
        </a:xfrm>
        <a:prstGeom prst="chevron">
          <a:avLst>
            <a:gd name="adj" fmla="val 70610"/>
          </a:avLst>
        </a:prstGeom>
        <a:solidFill>
          <a:schemeClr val="accent5">
            <a:hueOff val="-2186587"/>
            <a:satOff val="-5636"/>
            <a:lumOff val="-3806"/>
            <a:alphaOff val="0"/>
          </a:schemeClr>
        </a:solidFill>
        <a:ln w="6350" cap="flat" cmpd="sng" algn="ctr">
          <a:solidFill>
            <a:schemeClr val="accent5">
              <a:hueOff val="-2186587"/>
              <a:satOff val="-5636"/>
              <a:lumOff val="-3806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9E4F92-B99A-441D-BBFB-DFF5EBDA62E7}">
      <dsp:nvSpPr>
        <dsp:cNvPr id="0" name=""/>
        <dsp:cNvSpPr/>
      </dsp:nvSpPr>
      <dsp:spPr>
        <a:xfrm>
          <a:off x="4865318" y="1773607"/>
          <a:ext cx="1129405" cy="893799"/>
        </a:xfrm>
        <a:prstGeom prst="chevron">
          <a:avLst>
            <a:gd name="adj" fmla="val 70610"/>
          </a:avLst>
        </a:prstGeom>
        <a:solidFill>
          <a:schemeClr val="accent5">
            <a:hueOff val="-2385368"/>
            <a:satOff val="-6148"/>
            <a:lumOff val="-4152"/>
            <a:alphaOff val="0"/>
          </a:schemeClr>
        </a:solidFill>
        <a:ln w="6350" cap="flat" cmpd="sng" algn="ctr">
          <a:solidFill>
            <a:schemeClr val="accent5">
              <a:hueOff val="-2385368"/>
              <a:satOff val="-6148"/>
              <a:lumOff val="-4152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B0243D5-6A07-4042-967E-7BFB2D89A9BE}">
      <dsp:nvSpPr>
        <dsp:cNvPr id="0" name=""/>
        <dsp:cNvSpPr/>
      </dsp:nvSpPr>
      <dsp:spPr>
        <a:xfrm>
          <a:off x="5544248" y="1773607"/>
          <a:ext cx="1129405" cy="893799"/>
        </a:xfrm>
        <a:prstGeom prst="chevron">
          <a:avLst>
            <a:gd name="adj" fmla="val 70610"/>
          </a:avLst>
        </a:prstGeom>
        <a:solidFill>
          <a:schemeClr val="accent5">
            <a:hueOff val="-2584149"/>
            <a:satOff val="-6660"/>
            <a:lumOff val="-4498"/>
            <a:alphaOff val="0"/>
          </a:schemeClr>
        </a:solidFill>
        <a:ln w="6350" cap="flat" cmpd="sng" algn="ctr">
          <a:solidFill>
            <a:schemeClr val="accent5">
              <a:hueOff val="-2584149"/>
              <a:satOff val="-6660"/>
              <a:lumOff val="-4498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35DC35A-377A-4A14-9481-C5C55CA90E56}">
      <dsp:nvSpPr>
        <dsp:cNvPr id="0" name=""/>
        <dsp:cNvSpPr/>
      </dsp:nvSpPr>
      <dsp:spPr>
        <a:xfrm>
          <a:off x="158702" y="1927080"/>
          <a:ext cx="7516409" cy="424697"/>
        </a:xfrm>
        <a:prstGeom prst="rect">
          <a:avLst/>
        </a:prstGeom>
        <a:solidFill>
          <a:srgbClr val="FFE07D"/>
        </a:solidFill>
        <a:ln w="6350" cap="flat" cmpd="sng" algn="ctr">
          <a:solidFill>
            <a:schemeClr val="accent5">
              <a:hueOff val="-3379271"/>
              <a:satOff val="-8710"/>
              <a:lumOff val="-5883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500" kern="1200" dirty="0">
              <a:latin typeface="Arial Black" pitchFamily="34" charset="0"/>
            </a:rPr>
            <a:t>4. Programa de Prevención de la Violencia y Resolución de Conflictos</a:t>
          </a:r>
        </a:p>
      </dsp:txBody>
      <dsp:txXfrm>
        <a:off x="158702" y="1927080"/>
        <a:ext cx="7516409" cy="424697"/>
      </dsp:txXfrm>
    </dsp:sp>
    <dsp:sp modelId="{77DCD49D-92B2-478F-A483-3139C898B14C}">
      <dsp:nvSpPr>
        <dsp:cNvPr id="0" name=""/>
        <dsp:cNvSpPr/>
      </dsp:nvSpPr>
      <dsp:spPr>
        <a:xfrm>
          <a:off x="158702" y="2576950"/>
          <a:ext cx="7497512" cy="438774"/>
        </a:xfrm>
        <a:prstGeom prst="rect">
          <a:avLst/>
        </a:prstGeom>
        <a:solidFill>
          <a:srgbClr val="FFFF00"/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b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500" kern="1200" dirty="0">
              <a:latin typeface="Arial Black" pitchFamily="34" charset="0"/>
            </a:rPr>
            <a:t>5. Gestión y Creación de Becas y Fondo para las victimas y familia</a:t>
          </a:r>
        </a:p>
      </dsp:txBody>
      <dsp:txXfrm>
        <a:off x="158702" y="2576950"/>
        <a:ext cx="7497512" cy="438774"/>
      </dsp:txXfrm>
    </dsp:sp>
    <dsp:sp modelId="{4676AF9C-0727-4971-9493-26F8F85BAE04}">
      <dsp:nvSpPr>
        <dsp:cNvPr id="0" name=""/>
        <dsp:cNvSpPr/>
      </dsp:nvSpPr>
      <dsp:spPr>
        <a:xfrm>
          <a:off x="1467631" y="3176065"/>
          <a:ext cx="1129405" cy="893799"/>
        </a:xfrm>
        <a:prstGeom prst="chevron">
          <a:avLst>
            <a:gd name="adj" fmla="val 70610"/>
          </a:avLst>
        </a:prstGeom>
        <a:solidFill>
          <a:schemeClr val="accent5">
            <a:hueOff val="-2782929"/>
            <a:satOff val="-7173"/>
            <a:lumOff val="-4844"/>
            <a:alphaOff val="0"/>
          </a:schemeClr>
        </a:solidFill>
        <a:ln w="6350" cap="flat" cmpd="sng" algn="ctr">
          <a:solidFill>
            <a:schemeClr val="accent5">
              <a:hueOff val="-2782929"/>
              <a:satOff val="-7173"/>
              <a:lumOff val="-4844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BBC4BD-C3B9-46E8-A65F-E6FB81BD19FC}">
      <dsp:nvSpPr>
        <dsp:cNvPr id="0" name=""/>
        <dsp:cNvSpPr/>
      </dsp:nvSpPr>
      <dsp:spPr>
        <a:xfrm>
          <a:off x="2146025" y="3176065"/>
          <a:ext cx="1129405" cy="893799"/>
        </a:xfrm>
        <a:prstGeom prst="chevron">
          <a:avLst>
            <a:gd name="adj" fmla="val 70610"/>
          </a:avLst>
        </a:prstGeom>
        <a:solidFill>
          <a:schemeClr val="accent5">
            <a:hueOff val="-2981710"/>
            <a:satOff val="-7685"/>
            <a:lumOff val="-5190"/>
            <a:alphaOff val="0"/>
          </a:schemeClr>
        </a:solidFill>
        <a:ln w="6350" cap="flat" cmpd="sng" algn="ctr">
          <a:solidFill>
            <a:schemeClr val="accent5">
              <a:hueOff val="-2981710"/>
              <a:satOff val="-7685"/>
              <a:lumOff val="-519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8F947D-4A1E-4759-8520-6B3BEC9A1DE7}">
      <dsp:nvSpPr>
        <dsp:cNvPr id="0" name=""/>
        <dsp:cNvSpPr/>
      </dsp:nvSpPr>
      <dsp:spPr>
        <a:xfrm>
          <a:off x="2824955" y="3176065"/>
          <a:ext cx="1129405" cy="893799"/>
        </a:xfrm>
        <a:prstGeom prst="chevron">
          <a:avLst>
            <a:gd name="adj" fmla="val 70610"/>
          </a:avLst>
        </a:prstGeom>
        <a:solidFill>
          <a:schemeClr val="accent5">
            <a:hueOff val="-3180491"/>
            <a:satOff val="-8197"/>
            <a:lumOff val="-5536"/>
            <a:alphaOff val="0"/>
          </a:schemeClr>
        </a:solidFill>
        <a:ln w="6350" cap="flat" cmpd="sng" algn="ctr">
          <a:solidFill>
            <a:schemeClr val="accent5">
              <a:hueOff val="-3180491"/>
              <a:satOff val="-8197"/>
              <a:lumOff val="-5536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6509660-810F-4B5E-A635-7F5A2169D476}">
      <dsp:nvSpPr>
        <dsp:cNvPr id="0" name=""/>
        <dsp:cNvSpPr/>
      </dsp:nvSpPr>
      <dsp:spPr>
        <a:xfrm>
          <a:off x="3503349" y="3176065"/>
          <a:ext cx="1129405" cy="893799"/>
        </a:xfrm>
        <a:prstGeom prst="chevron">
          <a:avLst>
            <a:gd name="adj" fmla="val 70610"/>
          </a:avLst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6350" cap="flat" cmpd="sng" algn="ctr">
          <a:solidFill>
            <a:schemeClr val="accent5">
              <a:hueOff val="-3379271"/>
              <a:satOff val="-8710"/>
              <a:lumOff val="-5883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3C022E-7DCB-44F0-8C96-0DD792E87239}">
      <dsp:nvSpPr>
        <dsp:cNvPr id="0" name=""/>
        <dsp:cNvSpPr/>
      </dsp:nvSpPr>
      <dsp:spPr>
        <a:xfrm>
          <a:off x="4182279" y="3176065"/>
          <a:ext cx="1129405" cy="893799"/>
        </a:xfrm>
        <a:prstGeom prst="chevron">
          <a:avLst>
            <a:gd name="adj" fmla="val 70610"/>
          </a:avLst>
        </a:prstGeom>
        <a:solidFill>
          <a:schemeClr val="accent5">
            <a:hueOff val="-3578052"/>
            <a:satOff val="-9222"/>
            <a:lumOff val="-6229"/>
            <a:alphaOff val="0"/>
          </a:schemeClr>
        </a:solidFill>
        <a:ln w="6350" cap="flat" cmpd="sng" algn="ctr">
          <a:solidFill>
            <a:schemeClr val="accent5">
              <a:hueOff val="-3578052"/>
              <a:satOff val="-9222"/>
              <a:lumOff val="-6229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E552B8-2D11-4EC2-88AD-59DD32106268}">
      <dsp:nvSpPr>
        <dsp:cNvPr id="0" name=""/>
        <dsp:cNvSpPr/>
      </dsp:nvSpPr>
      <dsp:spPr>
        <a:xfrm>
          <a:off x="4860673" y="3176065"/>
          <a:ext cx="1129405" cy="893799"/>
        </a:xfrm>
        <a:prstGeom prst="chevron">
          <a:avLst>
            <a:gd name="adj" fmla="val 70610"/>
          </a:avLst>
        </a:prstGeom>
        <a:solidFill>
          <a:schemeClr val="accent5">
            <a:hueOff val="-3776833"/>
            <a:satOff val="-9734"/>
            <a:lumOff val="-6575"/>
            <a:alphaOff val="0"/>
          </a:schemeClr>
        </a:solidFill>
        <a:ln w="6350" cap="flat" cmpd="sng" algn="ctr">
          <a:solidFill>
            <a:schemeClr val="accent5">
              <a:hueOff val="-3776833"/>
              <a:satOff val="-9734"/>
              <a:lumOff val="-6575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6A7EDC-C915-4EC9-9811-1118BE629B72}">
      <dsp:nvSpPr>
        <dsp:cNvPr id="0" name=""/>
        <dsp:cNvSpPr/>
      </dsp:nvSpPr>
      <dsp:spPr>
        <a:xfrm>
          <a:off x="5539603" y="3176065"/>
          <a:ext cx="1129405" cy="893799"/>
        </a:xfrm>
        <a:prstGeom prst="chevron">
          <a:avLst>
            <a:gd name="adj" fmla="val 70610"/>
          </a:avLst>
        </a:prstGeom>
        <a:solidFill>
          <a:schemeClr val="accent5">
            <a:hueOff val="-3975613"/>
            <a:satOff val="-10246"/>
            <a:lumOff val="-6921"/>
            <a:alphaOff val="0"/>
          </a:schemeClr>
        </a:solidFill>
        <a:ln w="6350" cap="flat" cmpd="sng" algn="ctr">
          <a:solidFill>
            <a:schemeClr val="accent5">
              <a:hueOff val="-3975613"/>
              <a:satOff val="-10246"/>
              <a:lumOff val="-6921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9DD065C-8735-4388-BD75-40EF4FFCAD96}">
      <dsp:nvSpPr>
        <dsp:cNvPr id="0" name=""/>
        <dsp:cNvSpPr/>
      </dsp:nvSpPr>
      <dsp:spPr>
        <a:xfrm>
          <a:off x="158702" y="3291341"/>
          <a:ext cx="7507119" cy="416560"/>
        </a:xfrm>
        <a:prstGeom prst="rect">
          <a:avLst/>
        </a:prstGeom>
        <a:solidFill>
          <a:srgbClr val="99FF99"/>
        </a:solidFill>
        <a:ln w="635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600" kern="1200" dirty="0">
              <a:latin typeface="Arial Black" pitchFamily="34" charset="0"/>
            </a:rPr>
            <a:t>6. Biblioteca Virtual de testimonios y Recursos Educativos</a:t>
          </a:r>
        </a:p>
      </dsp:txBody>
      <dsp:txXfrm>
        <a:off x="158702" y="3291341"/>
        <a:ext cx="7507119" cy="416560"/>
      </dsp:txXfrm>
    </dsp:sp>
    <dsp:sp modelId="{9B150FFE-2BDF-4C9F-85EB-B223E738DFEB}">
      <dsp:nvSpPr>
        <dsp:cNvPr id="0" name=""/>
        <dsp:cNvSpPr/>
      </dsp:nvSpPr>
      <dsp:spPr>
        <a:xfrm>
          <a:off x="158702" y="3979408"/>
          <a:ext cx="7465415" cy="347430"/>
        </a:xfrm>
        <a:prstGeom prst="rect">
          <a:avLst/>
        </a:prstGeom>
        <a:solidFill>
          <a:srgbClr val="66FFFF"/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b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600" kern="1200" dirty="0">
              <a:latin typeface="Arial Black" pitchFamily="34" charset="0"/>
            </a:rPr>
            <a:t>7. Promoción de espacios de Reflexión y Dialogo Escolar</a:t>
          </a:r>
        </a:p>
      </dsp:txBody>
      <dsp:txXfrm>
        <a:off x="158702" y="3979408"/>
        <a:ext cx="7465415" cy="347430"/>
      </dsp:txXfrm>
    </dsp:sp>
    <dsp:sp modelId="{167FC7CA-845F-4C5E-A949-56A43672CE42}">
      <dsp:nvSpPr>
        <dsp:cNvPr id="0" name=""/>
        <dsp:cNvSpPr/>
      </dsp:nvSpPr>
      <dsp:spPr>
        <a:xfrm>
          <a:off x="1318263" y="4437837"/>
          <a:ext cx="643535" cy="107255"/>
        </a:xfrm>
        <a:prstGeom prst="parallelogram">
          <a:avLst>
            <a:gd name="adj" fmla="val 140840"/>
          </a:avLst>
        </a:prstGeom>
        <a:solidFill>
          <a:schemeClr val="accent5">
            <a:hueOff val="-4174394"/>
            <a:satOff val="-10759"/>
            <a:lumOff val="-7267"/>
            <a:alphaOff val="0"/>
          </a:schemeClr>
        </a:solidFill>
        <a:ln w="6350" cap="flat" cmpd="sng" algn="ctr">
          <a:solidFill>
            <a:schemeClr val="accent5">
              <a:hueOff val="-4174394"/>
              <a:satOff val="-10759"/>
              <a:lumOff val="-7267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A2D88C-8D91-4377-AE41-AC2E15F385A6}">
      <dsp:nvSpPr>
        <dsp:cNvPr id="0" name=""/>
        <dsp:cNvSpPr/>
      </dsp:nvSpPr>
      <dsp:spPr>
        <a:xfrm>
          <a:off x="2024012" y="4437837"/>
          <a:ext cx="643535" cy="107255"/>
        </a:xfrm>
        <a:prstGeom prst="parallelogram">
          <a:avLst>
            <a:gd name="adj" fmla="val 140840"/>
          </a:avLst>
        </a:prstGeom>
        <a:solidFill>
          <a:schemeClr val="accent5">
            <a:hueOff val="-4373175"/>
            <a:satOff val="-11271"/>
            <a:lumOff val="-7613"/>
            <a:alphaOff val="0"/>
          </a:schemeClr>
        </a:solidFill>
        <a:ln w="6350" cap="flat" cmpd="sng" algn="ctr">
          <a:solidFill>
            <a:schemeClr val="accent5">
              <a:hueOff val="-4373175"/>
              <a:satOff val="-11271"/>
              <a:lumOff val="-7613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F4B5EBF-D5A1-47FE-93C8-C4172A5564A4}">
      <dsp:nvSpPr>
        <dsp:cNvPr id="0" name=""/>
        <dsp:cNvSpPr/>
      </dsp:nvSpPr>
      <dsp:spPr>
        <a:xfrm>
          <a:off x="2754427" y="4462509"/>
          <a:ext cx="643535" cy="107255"/>
        </a:xfrm>
        <a:prstGeom prst="parallelogram">
          <a:avLst>
            <a:gd name="adj" fmla="val 140840"/>
          </a:avLst>
        </a:prstGeom>
        <a:solidFill>
          <a:schemeClr val="accent5">
            <a:hueOff val="-4571955"/>
            <a:satOff val="-11783"/>
            <a:lumOff val="-7959"/>
            <a:alphaOff val="0"/>
          </a:schemeClr>
        </a:solidFill>
        <a:ln w="6350" cap="flat" cmpd="sng" algn="ctr">
          <a:solidFill>
            <a:schemeClr val="accent5">
              <a:hueOff val="-4571955"/>
              <a:satOff val="-11783"/>
              <a:lumOff val="-7959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DA0A68-1DBF-405F-B534-325754F4A92F}">
      <dsp:nvSpPr>
        <dsp:cNvPr id="0" name=""/>
        <dsp:cNvSpPr/>
      </dsp:nvSpPr>
      <dsp:spPr>
        <a:xfrm>
          <a:off x="3546525" y="4450172"/>
          <a:ext cx="643535" cy="107255"/>
        </a:xfrm>
        <a:prstGeom prst="parallelogram">
          <a:avLst>
            <a:gd name="adj" fmla="val 140840"/>
          </a:avLst>
        </a:prstGeom>
        <a:solidFill>
          <a:schemeClr val="accent5">
            <a:hueOff val="-4770736"/>
            <a:satOff val="-12296"/>
            <a:lumOff val="-8305"/>
            <a:alphaOff val="0"/>
          </a:schemeClr>
        </a:solidFill>
        <a:ln w="6350" cap="flat" cmpd="sng" algn="ctr">
          <a:solidFill>
            <a:schemeClr val="accent5">
              <a:hueOff val="-4770736"/>
              <a:satOff val="-12296"/>
              <a:lumOff val="-8305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76CB24-C8DE-401A-8F16-CF8A7A601706}">
      <dsp:nvSpPr>
        <dsp:cNvPr id="0" name=""/>
        <dsp:cNvSpPr/>
      </dsp:nvSpPr>
      <dsp:spPr>
        <a:xfrm>
          <a:off x="4289277" y="4462509"/>
          <a:ext cx="643535" cy="107255"/>
        </a:xfrm>
        <a:prstGeom prst="parallelogram">
          <a:avLst>
            <a:gd name="adj" fmla="val 140840"/>
          </a:avLst>
        </a:prstGeom>
        <a:solidFill>
          <a:schemeClr val="accent5">
            <a:hueOff val="-4969517"/>
            <a:satOff val="-12808"/>
            <a:lumOff val="-8651"/>
            <a:alphaOff val="0"/>
          </a:schemeClr>
        </a:solidFill>
        <a:ln w="6350" cap="flat" cmpd="sng" algn="ctr">
          <a:solidFill>
            <a:schemeClr val="accent5">
              <a:hueOff val="-4969517"/>
              <a:satOff val="-12808"/>
              <a:lumOff val="-8651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93DB0B-A834-43A9-8BD0-77AE16A6C803}">
      <dsp:nvSpPr>
        <dsp:cNvPr id="0" name=""/>
        <dsp:cNvSpPr/>
      </dsp:nvSpPr>
      <dsp:spPr>
        <a:xfrm>
          <a:off x="5069102" y="4487180"/>
          <a:ext cx="643535" cy="107255"/>
        </a:xfrm>
        <a:prstGeom prst="parallelogram">
          <a:avLst>
            <a:gd name="adj" fmla="val 140840"/>
          </a:avLst>
        </a:prstGeom>
        <a:solidFill>
          <a:schemeClr val="accent5">
            <a:hueOff val="-5168297"/>
            <a:satOff val="-13320"/>
            <a:lumOff val="-8997"/>
            <a:alphaOff val="0"/>
          </a:schemeClr>
        </a:solidFill>
        <a:ln w="6350" cap="flat" cmpd="sng" algn="ctr">
          <a:solidFill>
            <a:schemeClr val="accent5">
              <a:hueOff val="-5168297"/>
              <a:satOff val="-13320"/>
              <a:lumOff val="-8997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B4046AC-1FA2-4590-8F67-A3A4E48215C4}">
      <dsp:nvSpPr>
        <dsp:cNvPr id="0" name=""/>
        <dsp:cNvSpPr/>
      </dsp:nvSpPr>
      <dsp:spPr>
        <a:xfrm>
          <a:off x="5836572" y="4487180"/>
          <a:ext cx="643535" cy="107255"/>
        </a:xfrm>
        <a:prstGeom prst="parallelogram">
          <a:avLst>
            <a:gd name="adj" fmla="val 140840"/>
          </a:avLst>
        </a:prstGeom>
        <a:solidFill>
          <a:schemeClr val="accent5">
            <a:hueOff val="-5367078"/>
            <a:satOff val="-13833"/>
            <a:lumOff val="-9343"/>
            <a:alphaOff val="0"/>
          </a:schemeClr>
        </a:solidFill>
        <a:ln w="6350" cap="flat" cmpd="sng" algn="ctr">
          <a:solidFill>
            <a:schemeClr val="accent5">
              <a:hueOff val="-5367078"/>
              <a:satOff val="-13833"/>
              <a:lumOff val="-9343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C68556-F769-4985-A59A-3B7B0B796F59}">
      <dsp:nvSpPr>
        <dsp:cNvPr id="0" name=""/>
        <dsp:cNvSpPr/>
      </dsp:nvSpPr>
      <dsp:spPr>
        <a:xfrm>
          <a:off x="202817" y="4565662"/>
          <a:ext cx="7436408" cy="331634"/>
        </a:xfrm>
        <a:prstGeom prst="rect">
          <a:avLst/>
        </a:prstGeom>
        <a:solidFill>
          <a:srgbClr val="FF6699"/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b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500" kern="1200" dirty="0">
              <a:latin typeface="Arial Black" pitchFamily="34" charset="0"/>
            </a:rPr>
            <a:t>8. Evaluación e incidencia en Políticas Publicas de Educación</a:t>
          </a:r>
        </a:p>
      </dsp:txBody>
      <dsp:txXfrm>
        <a:off x="202817" y="4565662"/>
        <a:ext cx="7436408" cy="331634"/>
      </dsp:txXfrm>
    </dsp:sp>
    <dsp:sp modelId="{B9560F92-6E2B-4FC4-9834-F10C862019FD}">
      <dsp:nvSpPr>
        <dsp:cNvPr id="0" name=""/>
        <dsp:cNvSpPr/>
      </dsp:nvSpPr>
      <dsp:spPr>
        <a:xfrm>
          <a:off x="1170231" y="4921941"/>
          <a:ext cx="643535" cy="107255"/>
        </a:xfrm>
        <a:prstGeom prst="parallelogram">
          <a:avLst>
            <a:gd name="adj" fmla="val 140840"/>
          </a:avLst>
        </a:prstGeom>
        <a:solidFill>
          <a:schemeClr val="accent5">
            <a:hueOff val="-5565859"/>
            <a:satOff val="-14345"/>
            <a:lumOff val="-9689"/>
            <a:alphaOff val="0"/>
          </a:schemeClr>
        </a:solidFill>
        <a:ln w="6350" cap="flat" cmpd="sng" algn="ctr">
          <a:solidFill>
            <a:schemeClr val="accent5">
              <a:hueOff val="-5565859"/>
              <a:satOff val="-14345"/>
              <a:lumOff val="-9689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8A0077-6FE8-4E7E-B1E5-3B491A5B83D8}">
      <dsp:nvSpPr>
        <dsp:cNvPr id="0" name=""/>
        <dsp:cNvSpPr/>
      </dsp:nvSpPr>
      <dsp:spPr>
        <a:xfrm>
          <a:off x="1900652" y="4921941"/>
          <a:ext cx="643535" cy="107255"/>
        </a:xfrm>
        <a:prstGeom prst="parallelogram">
          <a:avLst>
            <a:gd name="adj" fmla="val 140840"/>
          </a:avLst>
        </a:prstGeom>
        <a:solidFill>
          <a:schemeClr val="accent5">
            <a:hueOff val="-5764639"/>
            <a:satOff val="-14857"/>
            <a:lumOff val="-10035"/>
            <a:alphaOff val="0"/>
          </a:schemeClr>
        </a:solidFill>
        <a:ln w="6350" cap="flat" cmpd="sng" algn="ctr">
          <a:solidFill>
            <a:schemeClr val="accent5">
              <a:hueOff val="-5764639"/>
              <a:satOff val="-14857"/>
              <a:lumOff val="-10035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051C12-BB2D-4CE3-9FDD-08BCD30D95D6}">
      <dsp:nvSpPr>
        <dsp:cNvPr id="0" name=""/>
        <dsp:cNvSpPr/>
      </dsp:nvSpPr>
      <dsp:spPr>
        <a:xfrm>
          <a:off x="2655741" y="4934276"/>
          <a:ext cx="643535" cy="107255"/>
        </a:xfrm>
        <a:prstGeom prst="parallelogram">
          <a:avLst>
            <a:gd name="adj" fmla="val 140840"/>
          </a:avLst>
        </a:prstGeom>
        <a:solidFill>
          <a:schemeClr val="accent5">
            <a:hueOff val="-5963420"/>
            <a:satOff val="-15370"/>
            <a:lumOff val="-10381"/>
            <a:alphaOff val="0"/>
          </a:schemeClr>
        </a:solidFill>
        <a:ln w="6350" cap="flat" cmpd="sng" algn="ctr">
          <a:solidFill>
            <a:schemeClr val="accent5">
              <a:hueOff val="-5963420"/>
              <a:satOff val="-15370"/>
              <a:lumOff val="-10381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88FFFE3-4C3F-46B8-A795-998965555F0B}">
      <dsp:nvSpPr>
        <dsp:cNvPr id="0" name=""/>
        <dsp:cNvSpPr/>
      </dsp:nvSpPr>
      <dsp:spPr>
        <a:xfrm>
          <a:off x="3410829" y="4921941"/>
          <a:ext cx="643535" cy="107255"/>
        </a:xfrm>
        <a:prstGeom prst="parallelogram">
          <a:avLst>
            <a:gd name="adj" fmla="val 140840"/>
          </a:avLst>
        </a:prstGeom>
        <a:solidFill>
          <a:schemeClr val="accent5">
            <a:hueOff val="-6162201"/>
            <a:satOff val="-15882"/>
            <a:lumOff val="-10727"/>
            <a:alphaOff val="0"/>
          </a:schemeClr>
        </a:solidFill>
        <a:ln w="6350" cap="flat" cmpd="sng" algn="ctr">
          <a:solidFill>
            <a:schemeClr val="accent5">
              <a:hueOff val="-6162201"/>
              <a:satOff val="-15882"/>
              <a:lumOff val="-10727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1B02C3-83DF-4878-940B-A007FC74C813}">
      <dsp:nvSpPr>
        <dsp:cNvPr id="0" name=""/>
        <dsp:cNvSpPr/>
      </dsp:nvSpPr>
      <dsp:spPr>
        <a:xfrm>
          <a:off x="4215264" y="4921940"/>
          <a:ext cx="643535" cy="107255"/>
        </a:xfrm>
        <a:prstGeom prst="parallelogram">
          <a:avLst>
            <a:gd name="adj" fmla="val 140840"/>
          </a:avLst>
        </a:prstGeom>
        <a:solidFill>
          <a:schemeClr val="accent5">
            <a:hueOff val="-6360981"/>
            <a:satOff val="-16394"/>
            <a:lumOff val="-11073"/>
            <a:alphaOff val="0"/>
          </a:schemeClr>
        </a:solidFill>
        <a:ln w="6350" cap="flat" cmpd="sng" algn="ctr">
          <a:solidFill>
            <a:schemeClr val="accent5">
              <a:hueOff val="-6360981"/>
              <a:satOff val="-16394"/>
              <a:lumOff val="-11073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E75A2F-D6AC-4180-BD65-E3BD0EB10C21}">
      <dsp:nvSpPr>
        <dsp:cNvPr id="0" name=""/>
        <dsp:cNvSpPr/>
      </dsp:nvSpPr>
      <dsp:spPr>
        <a:xfrm>
          <a:off x="5019698" y="4921941"/>
          <a:ext cx="643535" cy="107255"/>
        </a:xfrm>
        <a:prstGeom prst="parallelogram">
          <a:avLst>
            <a:gd name="adj" fmla="val 140840"/>
          </a:avLst>
        </a:prstGeom>
        <a:solidFill>
          <a:schemeClr val="accent5">
            <a:hueOff val="-6559762"/>
            <a:satOff val="-16907"/>
            <a:lumOff val="-11419"/>
            <a:alphaOff val="0"/>
          </a:schemeClr>
        </a:solidFill>
        <a:ln w="6350" cap="flat" cmpd="sng" algn="ctr">
          <a:solidFill>
            <a:schemeClr val="accent5">
              <a:hueOff val="-6559762"/>
              <a:satOff val="-16907"/>
              <a:lumOff val="-11419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B530B6E-6B70-4739-AC71-9D0DE224CC0D}">
      <dsp:nvSpPr>
        <dsp:cNvPr id="0" name=""/>
        <dsp:cNvSpPr/>
      </dsp:nvSpPr>
      <dsp:spPr>
        <a:xfrm>
          <a:off x="5836572" y="4946613"/>
          <a:ext cx="643535" cy="107255"/>
        </a:xfrm>
        <a:prstGeom prst="parallelogram">
          <a:avLst>
            <a:gd name="adj" fmla="val 140840"/>
          </a:avLst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635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4609C7-C0DE-4A52-A79E-8E18CBDD267F}">
      <dsp:nvSpPr>
        <dsp:cNvPr id="0" name=""/>
        <dsp:cNvSpPr/>
      </dsp:nvSpPr>
      <dsp:spPr>
        <a:xfrm>
          <a:off x="481867" y="-102555"/>
          <a:ext cx="2769770" cy="2504761"/>
        </a:xfrm>
        <a:prstGeom prst="circularArrow">
          <a:avLst>
            <a:gd name="adj1" fmla="val 10980"/>
            <a:gd name="adj2" fmla="val 1142322"/>
            <a:gd name="adj3" fmla="val 4500000"/>
            <a:gd name="adj4" fmla="val 10800000"/>
            <a:gd name="adj5" fmla="val 12500"/>
          </a:avLst>
        </a:prstGeom>
        <a:solidFill>
          <a:srgbClr val="FF99F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57A325-3703-4841-92F9-5A17F0F4254F}">
      <dsp:nvSpPr>
        <dsp:cNvPr id="0" name=""/>
        <dsp:cNvSpPr/>
      </dsp:nvSpPr>
      <dsp:spPr>
        <a:xfrm>
          <a:off x="1081877" y="586854"/>
          <a:ext cx="1565788" cy="6615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000" b="1" kern="1200" dirty="0">
              <a:latin typeface="Arial Black" pitchFamily="34" charset="0"/>
              <a:cs typeface="Aharoni" pitchFamily="2" charset="-79"/>
            </a:rPr>
            <a:t>Arte y Cultura para la sanación y Reconciliación</a:t>
          </a:r>
        </a:p>
      </dsp:txBody>
      <dsp:txXfrm>
        <a:off x="1081877" y="586854"/>
        <a:ext cx="1565788" cy="661508"/>
      </dsp:txXfrm>
    </dsp:sp>
    <dsp:sp modelId="{49C66935-0C5A-461A-A8E2-262F764E1041}">
      <dsp:nvSpPr>
        <dsp:cNvPr id="0" name=""/>
        <dsp:cNvSpPr/>
      </dsp:nvSpPr>
      <dsp:spPr>
        <a:xfrm>
          <a:off x="-126299" y="1014170"/>
          <a:ext cx="2654310" cy="2620238"/>
        </a:xfrm>
        <a:prstGeom prst="leftCircularArrow">
          <a:avLst>
            <a:gd name="adj1" fmla="val 10980"/>
            <a:gd name="adj2" fmla="val 1142322"/>
            <a:gd name="adj3" fmla="val 6300000"/>
            <a:gd name="adj4" fmla="val 18900000"/>
            <a:gd name="adj5" fmla="val 12500"/>
          </a:avLst>
        </a:prstGeom>
        <a:solidFill>
          <a:schemeClr val="accent6">
            <a:shade val="80000"/>
            <a:hueOff val="160640"/>
            <a:satOff val="-6455"/>
            <a:lumOff val="1381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B325DFB-CD1A-426A-8A50-FC49905029BF}">
      <dsp:nvSpPr>
        <dsp:cNvPr id="0" name=""/>
        <dsp:cNvSpPr/>
      </dsp:nvSpPr>
      <dsp:spPr>
        <a:xfrm>
          <a:off x="382058" y="1944008"/>
          <a:ext cx="1555546" cy="7718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900" b="1" kern="1200" dirty="0">
              <a:latin typeface="Arial Black" pitchFamily="34" charset="0"/>
              <a:cs typeface="Aharoni" pitchFamily="2" charset="-79"/>
            </a:rPr>
            <a:t>Programas recreativos para el Bienestar y la Inclusión</a:t>
          </a:r>
        </a:p>
      </dsp:txBody>
      <dsp:txXfrm>
        <a:off x="382058" y="1944008"/>
        <a:ext cx="1555546" cy="771895"/>
      </dsp:txXfrm>
    </dsp:sp>
    <dsp:sp modelId="{6F1CC97D-FABE-443A-A9C2-6E14D27F9E14}">
      <dsp:nvSpPr>
        <dsp:cNvPr id="0" name=""/>
        <dsp:cNvSpPr/>
      </dsp:nvSpPr>
      <dsp:spPr>
        <a:xfrm>
          <a:off x="1119118" y="2522223"/>
          <a:ext cx="2207422" cy="1974882"/>
        </a:xfrm>
        <a:prstGeom prst="blockArc">
          <a:avLst>
            <a:gd name="adj1" fmla="val 13500000"/>
            <a:gd name="adj2" fmla="val 10800000"/>
            <a:gd name="adj3" fmla="val 12740"/>
          </a:avLst>
        </a:prstGeom>
        <a:solidFill>
          <a:srgbClr val="C0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58CC52-FF77-4F7A-9D89-40980EFE65F6}">
      <dsp:nvSpPr>
        <dsp:cNvPr id="0" name=""/>
        <dsp:cNvSpPr/>
      </dsp:nvSpPr>
      <dsp:spPr>
        <a:xfrm>
          <a:off x="1359593" y="3092879"/>
          <a:ext cx="1779530" cy="7284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900" b="1" kern="1200" dirty="0">
              <a:latin typeface="Arial Black" pitchFamily="34" charset="0"/>
            </a:rPr>
            <a:t>Fomento del Deporte como herramienta de Reconciliación</a:t>
          </a:r>
        </a:p>
      </dsp:txBody>
      <dsp:txXfrm>
        <a:off x="1359593" y="3092879"/>
        <a:ext cx="1779530" cy="728495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4609C7-C0DE-4A52-A79E-8E18CBDD267F}">
      <dsp:nvSpPr>
        <dsp:cNvPr id="0" name=""/>
        <dsp:cNvSpPr/>
      </dsp:nvSpPr>
      <dsp:spPr>
        <a:xfrm>
          <a:off x="481867" y="-188274"/>
          <a:ext cx="2769770" cy="2755240"/>
        </a:xfrm>
        <a:prstGeom prst="circularArrow">
          <a:avLst>
            <a:gd name="adj1" fmla="val 10980"/>
            <a:gd name="adj2" fmla="val 1142322"/>
            <a:gd name="adj3" fmla="val 4500000"/>
            <a:gd name="adj4" fmla="val 10800000"/>
            <a:gd name="adj5" fmla="val 125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57A325-3703-4841-92F9-5A17F0F4254F}">
      <dsp:nvSpPr>
        <dsp:cNvPr id="0" name=""/>
        <dsp:cNvSpPr/>
      </dsp:nvSpPr>
      <dsp:spPr>
        <a:xfrm>
          <a:off x="1081877" y="532263"/>
          <a:ext cx="1565788" cy="6859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900" b="1" kern="1200" dirty="0">
              <a:latin typeface="Arial Black" pitchFamily="34" charset="0"/>
            </a:rPr>
            <a:t>Cultura y Deporte para la Rehabilitación Psicosocial</a:t>
          </a:r>
        </a:p>
      </dsp:txBody>
      <dsp:txXfrm>
        <a:off x="1081877" y="532263"/>
        <a:ext cx="1565788" cy="685934"/>
      </dsp:txXfrm>
    </dsp:sp>
    <dsp:sp modelId="{49C66935-0C5A-461A-A8E2-262F764E1041}">
      <dsp:nvSpPr>
        <dsp:cNvPr id="0" name=""/>
        <dsp:cNvSpPr/>
      </dsp:nvSpPr>
      <dsp:spPr>
        <a:xfrm>
          <a:off x="-126299" y="971792"/>
          <a:ext cx="2654310" cy="2620238"/>
        </a:xfrm>
        <a:prstGeom prst="leftCircularArrow">
          <a:avLst>
            <a:gd name="adj1" fmla="val 10980"/>
            <a:gd name="adj2" fmla="val 1142322"/>
            <a:gd name="adj3" fmla="val 6300000"/>
            <a:gd name="adj4" fmla="val 18900000"/>
            <a:gd name="adj5" fmla="val 12500"/>
          </a:avLst>
        </a:prstGeom>
        <a:solidFill>
          <a:srgbClr val="FFFF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B325DFB-CD1A-426A-8A50-FC49905029BF}">
      <dsp:nvSpPr>
        <dsp:cNvPr id="0" name=""/>
        <dsp:cNvSpPr/>
      </dsp:nvSpPr>
      <dsp:spPr>
        <a:xfrm>
          <a:off x="302092" y="1640830"/>
          <a:ext cx="1770089" cy="8294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900" b="1" kern="1200" dirty="0">
              <a:latin typeface="Arial Black" pitchFamily="34" charset="0"/>
            </a:rPr>
            <a:t>Impulso de Proyectos Audiovisuales y Medios Comunitarios</a:t>
          </a:r>
        </a:p>
      </dsp:txBody>
      <dsp:txXfrm>
        <a:off x="302092" y="1640830"/>
        <a:ext cx="1770089" cy="829414"/>
      </dsp:txXfrm>
    </dsp:sp>
    <dsp:sp modelId="{6F1CC97D-FABE-443A-A9C2-6E14D27F9E14}">
      <dsp:nvSpPr>
        <dsp:cNvPr id="0" name=""/>
        <dsp:cNvSpPr/>
      </dsp:nvSpPr>
      <dsp:spPr>
        <a:xfrm>
          <a:off x="1119118" y="2381099"/>
          <a:ext cx="2207422" cy="2172375"/>
        </a:xfrm>
        <a:prstGeom prst="blockArc">
          <a:avLst>
            <a:gd name="adj1" fmla="val 13500000"/>
            <a:gd name="adj2" fmla="val 10800000"/>
            <a:gd name="adj3" fmla="val 12740"/>
          </a:avLst>
        </a:prstGeom>
        <a:solidFill>
          <a:srgbClr val="FF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58CC52-FF77-4F7A-9D89-40980EFE65F6}">
      <dsp:nvSpPr>
        <dsp:cNvPr id="0" name=""/>
        <dsp:cNvSpPr/>
      </dsp:nvSpPr>
      <dsp:spPr>
        <a:xfrm>
          <a:off x="1359593" y="3103658"/>
          <a:ext cx="1779530" cy="6221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900" b="1" kern="1200" dirty="0">
              <a:latin typeface="Arial Black" pitchFamily="34" charset="0"/>
            </a:rPr>
            <a:t>Rescate y Promoción de la Tradiciones Culturales y Locales</a:t>
          </a:r>
        </a:p>
      </dsp:txBody>
      <dsp:txXfrm>
        <a:off x="1359593" y="3103658"/>
        <a:ext cx="1779530" cy="62218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4D096E-6693-4105-B695-279065131806}">
      <dsp:nvSpPr>
        <dsp:cNvPr id="0" name=""/>
        <dsp:cNvSpPr/>
      </dsp:nvSpPr>
      <dsp:spPr>
        <a:xfrm>
          <a:off x="3607874" y="1999404"/>
          <a:ext cx="1373431" cy="84906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49068"/>
              </a:lnTo>
              <a:lnTo>
                <a:pt x="1373431" y="849068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280E2AB-0272-4A95-B225-88C23CBC2116}">
      <dsp:nvSpPr>
        <dsp:cNvPr id="0" name=""/>
        <dsp:cNvSpPr/>
      </dsp:nvSpPr>
      <dsp:spPr>
        <a:xfrm>
          <a:off x="2938933" y="1999404"/>
          <a:ext cx="668940" cy="846644"/>
        </a:xfrm>
        <a:custGeom>
          <a:avLst/>
          <a:gdLst/>
          <a:ahLst/>
          <a:cxnLst/>
          <a:rect l="0" t="0" r="0" b="0"/>
          <a:pathLst>
            <a:path>
              <a:moveTo>
                <a:pt x="668940" y="0"/>
              </a:moveTo>
              <a:lnTo>
                <a:pt x="668940" y="846644"/>
              </a:lnTo>
              <a:lnTo>
                <a:pt x="0" y="846644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491CB3F-F394-427B-8330-C9CE533B908C}">
      <dsp:nvSpPr>
        <dsp:cNvPr id="0" name=""/>
        <dsp:cNvSpPr/>
      </dsp:nvSpPr>
      <dsp:spPr>
        <a:xfrm>
          <a:off x="3607874" y="1999404"/>
          <a:ext cx="2815437" cy="204925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14640"/>
              </a:lnTo>
              <a:lnTo>
                <a:pt x="2815437" y="1814640"/>
              </a:lnTo>
              <a:lnTo>
                <a:pt x="2815437" y="2049254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974C154-D265-4DB5-8481-56330875E5BF}">
      <dsp:nvSpPr>
        <dsp:cNvPr id="0" name=""/>
        <dsp:cNvSpPr/>
      </dsp:nvSpPr>
      <dsp:spPr>
        <a:xfrm>
          <a:off x="3607874" y="1999404"/>
          <a:ext cx="133283" cy="206344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28828"/>
              </a:lnTo>
              <a:lnTo>
                <a:pt x="133283" y="1828828"/>
              </a:lnTo>
              <a:lnTo>
                <a:pt x="133283" y="2063442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7C0FF9E-878D-438A-97BC-4A0C402F0E42}">
      <dsp:nvSpPr>
        <dsp:cNvPr id="0" name=""/>
        <dsp:cNvSpPr/>
      </dsp:nvSpPr>
      <dsp:spPr>
        <a:xfrm>
          <a:off x="1117210" y="1999404"/>
          <a:ext cx="2490663" cy="2063453"/>
        </a:xfrm>
        <a:custGeom>
          <a:avLst/>
          <a:gdLst/>
          <a:ahLst/>
          <a:cxnLst/>
          <a:rect l="0" t="0" r="0" b="0"/>
          <a:pathLst>
            <a:path>
              <a:moveTo>
                <a:pt x="2490663" y="0"/>
              </a:moveTo>
              <a:lnTo>
                <a:pt x="2490663" y="1828839"/>
              </a:lnTo>
              <a:lnTo>
                <a:pt x="0" y="1828839"/>
              </a:lnTo>
              <a:lnTo>
                <a:pt x="0" y="2063453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071601-BB58-4B70-9CC1-FB351EBF17FC}">
      <dsp:nvSpPr>
        <dsp:cNvPr id="0" name=""/>
        <dsp:cNvSpPr/>
      </dsp:nvSpPr>
      <dsp:spPr>
        <a:xfrm>
          <a:off x="2490663" y="1254917"/>
          <a:ext cx="2234420" cy="744486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200" b="1" kern="1200"/>
            <a:t>Junta Directiva Nacional</a:t>
          </a:r>
          <a:endParaRPr lang="es-CO" sz="2200" b="1" kern="1200" dirty="0"/>
        </a:p>
      </dsp:txBody>
      <dsp:txXfrm>
        <a:off x="2490663" y="1254917"/>
        <a:ext cx="2234420" cy="744486"/>
      </dsp:txXfrm>
    </dsp:sp>
    <dsp:sp modelId="{F75B305C-CFEA-4F59-996F-A1CB121750BC}">
      <dsp:nvSpPr>
        <dsp:cNvPr id="0" name=""/>
        <dsp:cNvSpPr/>
      </dsp:nvSpPr>
      <dsp:spPr>
        <a:xfrm>
          <a:off x="0" y="4062858"/>
          <a:ext cx="2234420" cy="932222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200" b="1" kern="1200">
              <a:solidFill>
                <a:schemeClr val="tx1"/>
              </a:solidFill>
            </a:rPr>
            <a:t>Delegados Departamentales</a:t>
          </a:r>
          <a:endParaRPr lang="es-CO" sz="2200" b="1" kern="1200" dirty="0">
            <a:solidFill>
              <a:schemeClr val="tx1"/>
            </a:solidFill>
          </a:endParaRPr>
        </a:p>
      </dsp:txBody>
      <dsp:txXfrm>
        <a:off x="0" y="4062858"/>
        <a:ext cx="2234420" cy="932222"/>
      </dsp:txXfrm>
    </dsp:sp>
    <dsp:sp modelId="{431A125E-D9AA-4748-9150-0B3DB143509C}">
      <dsp:nvSpPr>
        <dsp:cNvPr id="0" name=""/>
        <dsp:cNvSpPr/>
      </dsp:nvSpPr>
      <dsp:spPr>
        <a:xfrm>
          <a:off x="2623946" y="4062847"/>
          <a:ext cx="2234420" cy="932233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200" b="1" kern="1200">
              <a:solidFill>
                <a:schemeClr val="tx1"/>
              </a:solidFill>
            </a:rPr>
            <a:t>Delegados Regionales</a:t>
          </a:r>
          <a:endParaRPr lang="es-CO" sz="2200" b="1" kern="1200" dirty="0">
            <a:solidFill>
              <a:schemeClr val="tx1"/>
            </a:solidFill>
          </a:endParaRPr>
        </a:p>
      </dsp:txBody>
      <dsp:txXfrm>
        <a:off x="2623946" y="4062847"/>
        <a:ext cx="2234420" cy="932233"/>
      </dsp:txXfrm>
    </dsp:sp>
    <dsp:sp modelId="{7AB037B0-2056-42E7-A101-BC7F0EEAB537}">
      <dsp:nvSpPr>
        <dsp:cNvPr id="0" name=""/>
        <dsp:cNvSpPr/>
      </dsp:nvSpPr>
      <dsp:spPr>
        <a:xfrm>
          <a:off x="5306101" y="4048658"/>
          <a:ext cx="2234420" cy="946422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200" b="1" kern="1200">
              <a:solidFill>
                <a:schemeClr val="tx1"/>
              </a:solidFill>
            </a:rPr>
            <a:t>Delegados Municipales</a:t>
          </a:r>
          <a:endParaRPr lang="es-CO" sz="2200" b="1" kern="1200" dirty="0">
            <a:solidFill>
              <a:schemeClr val="tx1"/>
            </a:solidFill>
          </a:endParaRPr>
        </a:p>
      </dsp:txBody>
      <dsp:txXfrm>
        <a:off x="5306101" y="4048658"/>
        <a:ext cx="2234420" cy="946422"/>
      </dsp:txXfrm>
    </dsp:sp>
    <dsp:sp modelId="{EA3DD36C-00D3-4CA5-8E9F-78B9FB4CFD16}">
      <dsp:nvSpPr>
        <dsp:cNvPr id="0" name=""/>
        <dsp:cNvSpPr/>
      </dsp:nvSpPr>
      <dsp:spPr>
        <a:xfrm>
          <a:off x="704512" y="2471124"/>
          <a:ext cx="2234420" cy="749849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200" b="1" kern="1200">
              <a:solidFill>
                <a:schemeClr val="tx1"/>
              </a:solidFill>
            </a:rPr>
            <a:t>Junta Ejecutiva Nacional</a:t>
          </a:r>
          <a:endParaRPr lang="es-CO" sz="2200" b="1" kern="1200" dirty="0">
            <a:solidFill>
              <a:schemeClr val="tx1"/>
            </a:solidFill>
          </a:endParaRPr>
        </a:p>
      </dsp:txBody>
      <dsp:txXfrm>
        <a:off x="704512" y="2471124"/>
        <a:ext cx="2234420" cy="749849"/>
      </dsp:txXfrm>
    </dsp:sp>
    <dsp:sp modelId="{FCB41DDF-04E1-4D4D-872F-63D4B9FD5240}">
      <dsp:nvSpPr>
        <dsp:cNvPr id="0" name=""/>
        <dsp:cNvSpPr/>
      </dsp:nvSpPr>
      <dsp:spPr>
        <a:xfrm>
          <a:off x="4981305" y="2362106"/>
          <a:ext cx="2234420" cy="972732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600" b="1" kern="1200">
              <a:solidFill>
                <a:schemeClr val="tx1"/>
              </a:solidFill>
            </a:rPr>
            <a:t>Órganos de Control Fiscal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200" b="1" kern="1200">
              <a:solidFill>
                <a:schemeClr val="tx1"/>
              </a:solidFill>
            </a:rPr>
            <a:t>(Fiscal y Revisor Fiscal)</a:t>
          </a:r>
          <a:endParaRPr lang="es-CO" sz="1200" b="1" kern="1200" dirty="0">
            <a:solidFill>
              <a:schemeClr val="tx1"/>
            </a:solidFill>
          </a:endParaRPr>
        </a:p>
      </dsp:txBody>
      <dsp:txXfrm>
        <a:off x="4981305" y="2362106"/>
        <a:ext cx="2234420" cy="97273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42FDD3D-C63C-47F6-8DD2-0B6AAF7FB19B}">
      <dsp:nvSpPr>
        <dsp:cNvPr id="0" name=""/>
        <dsp:cNvSpPr/>
      </dsp:nvSpPr>
      <dsp:spPr>
        <a:xfrm>
          <a:off x="364316" y="5129"/>
          <a:ext cx="1899523" cy="1808083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2000" r="-42000"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DC098C76-C4D5-453E-9517-55B8EDCEC9D0}">
      <dsp:nvSpPr>
        <dsp:cNvPr id="0" name=""/>
        <dsp:cNvSpPr/>
      </dsp:nvSpPr>
      <dsp:spPr>
        <a:xfrm>
          <a:off x="394298" y="1264464"/>
          <a:ext cx="1828800" cy="310672"/>
        </a:xfrm>
        <a:prstGeom prst="rect">
          <a:avLst/>
        </a:prstGeom>
        <a:noFill/>
        <a:ln w="19050" cap="flat" cmpd="sng" algn="ctr">
          <a:noFill/>
          <a:prstDash val="solid"/>
          <a:miter lim="800000"/>
        </a:ln>
        <a:effectLst/>
        <a:sp3d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400" b="1" kern="1200" dirty="0">
              <a:latin typeface="Aharoni" pitchFamily="2" charset="-79"/>
              <a:cs typeface="Aharoni" pitchFamily="2" charset="-79"/>
            </a:rPr>
            <a:t>Vivienda</a:t>
          </a:r>
        </a:p>
      </dsp:txBody>
      <dsp:txXfrm>
        <a:off x="394298" y="1264464"/>
        <a:ext cx="1828800" cy="31067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8FB59E-CFFB-4068-8C5C-BFA5CCC814DF}">
      <dsp:nvSpPr>
        <dsp:cNvPr id="0" name=""/>
        <dsp:cNvSpPr/>
      </dsp:nvSpPr>
      <dsp:spPr>
        <a:xfrm>
          <a:off x="1621631" y="189705"/>
          <a:ext cx="1621631" cy="1621631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0000" r="-40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ADED0D1-C541-4EAC-8BC8-3CB6C504B08E}">
      <dsp:nvSpPr>
        <dsp:cNvPr id="0" name=""/>
        <dsp:cNvSpPr/>
      </dsp:nvSpPr>
      <dsp:spPr>
        <a:xfrm>
          <a:off x="1973408" y="941575"/>
          <a:ext cx="1037843" cy="535138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200" b="1" kern="1200" dirty="0">
              <a:latin typeface="Aharoni" pitchFamily="2" charset="-79"/>
              <a:cs typeface="Aharoni" pitchFamily="2" charset="-79"/>
            </a:rPr>
            <a:t>Generación de Ingresos</a:t>
          </a:r>
        </a:p>
      </dsp:txBody>
      <dsp:txXfrm>
        <a:off x="1973408" y="941575"/>
        <a:ext cx="1037843" cy="53513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D65F3F-68B4-4733-87AD-2CF08E9F6AD7}">
      <dsp:nvSpPr>
        <dsp:cNvPr id="0" name=""/>
        <dsp:cNvSpPr/>
      </dsp:nvSpPr>
      <dsp:spPr>
        <a:xfrm>
          <a:off x="823749" y="98368"/>
          <a:ext cx="1647499" cy="1647499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2D8B921-76FE-464F-93C1-FD6D5998B253}">
      <dsp:nvSpPr>
        <dsp:cNvPr id="0" name=""/>
        <dsp:cNvSpPr/>
      </dsp:nvSpPr>
      <dsp:spPr>
        <a:xfrm>
          <a:off x="1120299" y="973190"/>
          <a:ext cx="1054399" cy="543674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400" b="1" kern="1200" dirty="0">
              <a:latin typeface="Aharoni" pitchFamily="2" charset="-79"/>
              <a:cs typeface="Aharoni" pitchFamily="2" charset="-79"/>
            </a:rPr>
            <a:t>Tierra</a:t>
          </a:r>
        </a:p>
      </dsp:txBody>
      <dsp:txXfrm>
        <a:off x="1120299" y="973190"/>
        <a:ext cx="1054399" cy="543674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B65C376-8665-4A33-8BFF-E87EEDA5F2BA}">
      <dsp:nvSpPr>
        <dsp:cNvPr id="0" name=""/>
        <dsp:cNvSpPr/>
      </dsp:nvSpPr>
      <dsp:spPr>
        <a:xfrm>
          <a:off x="681030" y="419094"/>
          <a:ext cx="1759499" cy="1671611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5C1A372-E5CC-46EE-9F60-4C3C929ABB20}">
      <dsp:nvSpPr>
        <dsp:cNvPr id="0" name=""/>
        <dsp:cNvSpPr/>
      </dsp:nvSpPr>
      <dsp:spPr>
        <a:xfrm>
          <a:off x="965855" y="1410942"/>
          <a:ext cx="1251341" cy="515057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400" b="1" kern="1200" dirty="0">
              <a:solidFill>
                <a:schemeClr val="tx1"/>
              </a:solidFill>
              <a:latin typeface="Aharoni" pitchFamily="2" charset="-79"/>
              <a:cs typeface="Aharoni" pitchFamily="2" charset="-79"/>
            </a:rPr>
            <a:t>Indemnización</a:t>
          </a:r>
        </a:p>
      </dsp:txBody>
      <dsp:txXfrm>
        <a:off x="965855" y="1410942"/>
        <a:ext cx="1251341" cy="515057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A6563D-00A4-4C31-A29A-5D79C3D70F1F}">
      <dsp:nvSpPr>
        <dsp:cNvPr id="0" name=""/>
        <dsp:cNvSpPr/>
      </dsp:nvSpPr>
      <dsp:spPr>
        <a:xfrm>
          <a:off x="890551" y="230718"/>
          <a:ext cx="1781102" cy="1781102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E541BD9-04B4-43BD-A371-317AB676870D}">
      <dsp:nvSpPr>
        <dsp:cNvPr id="0" name=""/>
        <dsp:cNvSpPr/>
      </dsp:nvSpPr>
      <dsp:spPr>
        <a:xfrm>
          <a:off x="1674076" y="1053626"/>
          <a:ext cx="1139905" cy="348585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400" b="1" kern="1200" dirty="0">
              <a:solidFill>
                <a:schemeClr val="tx1"/>
              </a:solidFill>
              <a:latin typeface="Aharoni" pitchFamily="2" charset="-79"/>
              <a:cs typeface="Aharoni" pitchFamily="2" charset="-79"/>
            </a:rPr>
            <a:t>Desarrollo Sostenible</a:t>
          </a:r>
        </a:p>
      </dsp:txBody>
      <dsp:txXfrm>
        <a:off x="1674076" y="1053626"/>
        <a:ext cx="1139905" cy="348585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9731B9-25FA-47F9-9FC4-11092E99C635}">
      <dsp:nvSpPr>
        <dsp:cNvPr id="0" name=""/>
        <dsp:cNvSpPr/>
      </dsp:nvSpPr>
      <dsp:spPr>
        <a:xfrm>
          <a:off x="898011" y="443776"/>
          <a:ext cx="1794479" cy="1794479"/>
        </a:xfrm>
        <a:prstGeom prst="ellipse">
          <a:avLst/>
        </a:prstGeom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8000" r="-28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C9D8581-23A6-470D-8D50-1192EE529837}">
      <dsp:nvSpPr>
        <dsp:cNvPr id="0" name=""/>
        <dsp:cNvSpPr/>
      </dsp:nvSpPr>
      <dsp:spPr>
        <a:xfrm>
          <a:off x="1063434" y="352338"/>
          <a:ext cx="1148466" cy="592178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400" b="1" kern="1200" dirty="0">
              <a:solidFill>
                <a:schemeClr val="tx1"/>
              </a:solidFill>
              <a:latin typeface="Aharoni" pitchFamily="2" charset="-79"/>
              <a:cs typeface="Aharoni" pitchFamily="2" charset="-79"/>
            </a:rPr>
            <a:t>Territorios Étnicos</a:t>
          </a:r>
        </a:p>
      </dsp:txBody>
      <dsp:txXfrm>
        <a:off x="1063434" y="352338"/>
        <a:ext cx="1148466" cy="59217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8/layout/VerticalAccentList">
  <dgm:title val=""/>
  <dgm:desc val=""/>
  <dgm:catLst>
    <dgm:cat type="list" pri="16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clrData>
  <dgm:layoutNode name="Name0">
    <dgm:varLst>
      <dgm:chMax/>
      <dgm:chPref/>
      <dgm:dir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text" refType="primFontSz" refFor="des" refForName="childtext" op="gte"/>
      <dgm:constr type="w" for="ch" forName="composite" refType="w"/>
      <dgm:constr type="h" for="ch" forName="composite" refType="h"/>
      <dgm:constr type="w" for="ch" forName="parallelogramComposite" refType="w"/>
      <dgm:constr type="h" for="ch" forName="parallelogramComposite" refType="h"/>
      <dgm:constr type="w" for="ch" forName="parenttextcomposite" refType="w" fact="0.9"/>
      <dgm:constr type="h" for="ch" forName="parenttextcomposite" refType="h" fact="0.6"/>
      <dgm:constr type="h" for="ch" forName="sibTrans" refType="h" refFor="ch" refForName="composite" op="equ" fact="0.02"/>
      <dgm:constr type="h" for="ch" forName="sibTrans" op="equ"/>
    </dgm:constrLst>
    <dgm:forEach name="nodesForEach" axis="ch" ptType="node">
      <dgm:layoutNode name="parenttextcomposite">
        <dgm:alg type="composite">
          <dgm:param type="ar" val="11"/>
        </dgm:alg>
        <dgm:shape xmlns:r="http://schemas.openxmlformats.org/officeDocument/2006/relationships" r:blip="">
          <dgm:adjLst/>
        </dgm:shape>
        <dgm:constrLst>
          <dgm:constr type="h" for="ch" forName="parenttext" refType="h"/>
          <dgm:constr type="w" for="ch" forName="parenttext" refType="w"/>
        </dgm:constrLst>
        <dgm:layoutNode name="parenttext" styleLbl="revTx">
          <dgm:varLst>
            <dgm:chMax/>
            <dgm:chPref val="2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</dgm:alg>
            </dgm:if>
            <dgm:else name="Name6">
              <dgm:alg type="tx">
                <dgm:param type="parTxLTRAlign" val="r"/>
                <dgm:param type="txAnchorVert" val="b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choose name="Name7">
        <dgm:if name="Name8" axis="ch" ptType="node" func="cnt" op="gte" val="1">
          <dgm:layoutNode name="composite">
            <dgm:alg type="composite">
              <dgm:param type="ar" val="6"/>
            </dgm:alg>
            <dgm:shape xmlns:r="http://schemas.openxmlformats.org/officeDocument/2006/relationships" r:blip="">
              <dgm:adjLst/>
            </dgm:shape>
            <dgm:choose name="Name9">
              <dgm:if name="Name10" func="var" arg="dir" op="equ" val="norm">
                <dgm:constrLst>
                  <dgm:constr type="l" for="ch" forName="chevron1" refType="w" fact="0.0301"/>
                  <dgm:constr type="t" for="ch" forName="chevron1" refType="h" fact="0"/>
                  <dgm:constr type="w" for="ch" forName="chevron1" refType="w" fact="0.2106"/>
                  <dgm:constr type="h" for="ch" forName="chevron1" refType="h"/>
                  <dgm:constr type="l" for="ch" forName="chevron2" refType="w" fact="0.1566"/>
                  <dgm:constr type="t" for="ch" forName="chevron2" refType="h" fact="0"/>
                  <dgm:constr type="w" for="ch" forName="chevron2" refType="w" fact="0.2106"/>
                  <dgm:constr type="h" for="ch" forName="chevron2" refType="h"/>
                  <dgm:constr type="l" for="ch" forName="chevron3" refType="w" fact="0.2832"/>
                  <dgm:constr type="t" for="ch" forName="chevron3" refType="h" fact="0"/>
                  <dgm:constr type="w" for="ch" forName="chevron3" refType="w" fact="0.2106"/>
                  <dgm:constr type="h" for="ch" forName="chevron3" refType="h"/>
                  <dgm:constr type="l" for="ch" forName="chevron4" refType="w" fact="0.4097"/>
                  <dgm:constr type="t" for="ch" forName="chevron4" refType="h" fact="0"/>
                  <dgm:constr type="w" for="ch" forName="chevron4" refType="w" fact="0.2106"/>
                  <dgm:constr type="h" for="ch" forName="chevron4" refType="h"/>
                  <dgm:constr type="l" for="ch" forName="chevron5" refType="w" fact="0.5363"/>
                  <dgm:constr type="t" for="ch" forName="chevron5" refType="h" fact="0"/>
                  <dgm:constr type="w" for="ch" forName="chevron5" refType="w" fact="0.2106"/>
                  <dgm:constr type="h" for="ch" forName="chevron5" refType="h"/>
                  <dgm:constr type="l" for="ch" forName="chevron6" refType="w" fact="0.6628"/>
                  <dgm:constr type="t" for="ch" forName="chevron6" refType="h" fact="0"/>
                  <dgm:constr type="w" for="ch" forName="chevron6" refType="w" fact="0.2106"/>
                  <dgm:constr type="h" for="ch" forName="chevron6" refType="h"/>
                  <dgm:constr type="l" for="ch" forName="chevron7" refType="w" fact="0.7894"/>
                  <dgm:constr type="t" for="ch" forName="chevron7" refType="h" fact="0"/>
                  <dgm:constr type="w" for="ch" forName="chevron7" refType="w" fact="0.2106"/>
                  <dgm:constr type="h" for="ch" forName="chevron7" refType="h"/>
                  <dgm:constr type="l" for="ch" forName="childtext" refType="w" fact="0.0301"/>
                  <dgm:constr type="t" for="ch" forName="childtext" refType="h" fact="0.1"/>
                  <dgm:constr type="w" for="ch" forName="childtext" refType="w" fact="0.9117"/>
                  <dgm:constr type="h" for="ch" forName="childtext" refType="h" fact="0.8"/>
                </dgm:constrLst>
              </dgm:if>
              <dgm:else name="Name11">
                <dgm:constrLst>
                  <dgm:constr type="l" for="ch" forName="chevron1" refType="w" fact="0.0301"/>
                  <dgm:constr type="t" for="ch" forName="chevron1" refType="h" fact="0"/>
                  <dgm:constr type="w" for="ch" forName="chevron1" refType="w" fact="0.2106"/>
                  <dgm:constr type="h" for="ch" forName="chevron1" refType="h"/>
                  <dgm:constr type="l" for="ch" forName="chevron2" refType="w" fact="0.1566"/>
                  <dgm:constr type="t" for="ch" forName="chevron2" refType="h" fact="0"/>
                  <dgm:constr type="w" for="ch" forName="chevron2" refType="w" fact="0.2106"/>
                  <dgm:constr type="h" for="ch" forName="chevron2" refType="h"/>
                  <dgm:constr type="l" for="ch" forName="chevron3" refType="w" fact="0.2832"/>
                  <dgm:constr type="t" for="ch" forName="chevron3" refType="h" fact="0"/>
                  <dgm:constr type="w" for="ch" forName="chevron3" refType="w" fact="0.2106"/>
                  <dgm:constr type="h" for="ch" forName="chevron3" refType="h"/>
                  <dgm:constr type="l" for="ch" forName="chevron4" refType="w" fact="0.4097"/>
                  <dgm:constr type="t" for="ch" forName="chevron4" refType="h" fact="0"/>
                  <dgm:constr type="w" for="ch" forName="chevron4" refType="w" fact="0.2106"/>
                  <dgm:constr type="h" for="ch" forName="chevron4" refType="h"/>
                  <dgm:constr type="l" for="ch" forName="chevron5" refType="w" fact="0.5363"/>
                  <dgm:constr type="t" for="ch" forName="chevron5" refType="h" fact="0"/>
                  <dgm:constr type="w" for="ch" forName="chevron5" refType="w" fact="0.2106"/>
                  <dgm:constr type="h" for="ch" forName="chevron5" refType="h"/>
                  <dgm:constr type="l" for="ch" forName="chevron6" refType="w" fact="0.6628"/>
                  <dgm:constr type="t" for="ch" forName="chevron6" refType="h" fact="0"/>
                  <dgm:constr type="w" for="ch" forName="chevron6" refType="w" fact="0.2106"/>
                  <dgm:constr type="h" for="ch" forName="chevron6" refType="h"/>
                  <dgm:constr type="l" for="ch" forName="chevron7" refType="w" fact="0.7894"/>
                  <dgm:constr type="t" for="ch" forName="chevron7" refType="h" fact="0"/>
                  <dgm:constr type="w" for="ch" forName="chevron7" refType="w" fact="0.2106"/>
                  <dgm:constr type="h" for="ch" forName="chevron7" refType="h"/>
                  <dgm:constr type="l" for="ch" forName="childtext" refType="w" fact="0.0883"/>
                  <dgm:constr type="t" for="ch" forName="childtext" refType="h" fact="0.1"/>
                  <dgm:constr type="w" for="ch" forName="childtext" refType="w" fact="0.9117"/>
                  <dgm:constr type="h" for="ch" forName="childtext" refType="h" fact="0.8"/>
                </dgm:constrLst>
              </dgm:else>
            </dgm:choose>
            <dgm:ruleLst/>
            <dgm:layoutNode name="chevron1" styleLbl="alignNode1">
              <dgm:alg type="sp"/>
              <dgm:choose name="Name12">
                <dgm:if name="Name13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14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2" styleLbl="alignNode1">
              <dgm:alg type="sp"/>
              <dgm:choose name="Name15">
                <dgm:if name="Name16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17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3" styleLbl="alignNode1">
              <dgm:alg type="sp"/>
              <dgm:choose name="Name18">
                <dgm:if name="Name19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0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4" styleLbl="alignNode1">
              <dgm:alg type="sp"/>
              <dgm:choose name="Name21">
                <dgm:if name="Name22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3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5" styleLbl="alignNode1">
              <dgm:alg type="sp"/>
              <dgm:choose name="Name24">
                <dgm:if name="Name25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6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6" styleLbl="alignNode1">
              <dgm:alg type="sp"/>
              <dgm:choose name="Name27">
                <dgm:if name="Name28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9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7" styleLbl="alignNode1">
              <dgm:alg type="sp"/>
              <dgm:choose name="Name30">
                <dgm:if name="Name31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32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ildtext" styleLbl="solidFgAcc1">
              <dgm:varLst>
                <dgm:chMax/>
                <dgm:chPref val="0"/>
                <dgm:bulletEnabled val="1"/>
              </dgm:varLst>
              <dgm:choose name="Name33">
                <dgm:if name="Name34" func="var" arg="dir" op="equ" val="norm">
                  <dgm:alg type="tx">
                    <dgm:param type="parTxLTRAlign" val="l"/>
                    <dgm:param type="txAnchorVertCh" val="t"/>
                  </dgm:alg>
                </dgm:if>
                <dgm:else name="Name35">
                  <dgm:alg type="tx">
                    <dgm:param type="parTxLTRAlign" val="r"/>
                    <dgm:param type="shpTxLTRAlignCh" val="r"/>
                    <dgm:param type="txAnchorVertCh" val="t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2"/>
                <dgm:constr type="rMarg" refType="primFontSz" fact="0.2"/>
                <dgm:constr type="tMarg" refType="primFontSz" fact="0.2"/>
                <dgm:constr type="bMarg" refType="primFontSz" fact="0.2"/>
              </dgm:constrLst>
              <dgm:ruleLst>
                <dgm:rule type="primFontSz" val="5" fact="NaN" max="NaN"/>
              </dgm:ruleLst>
            </dgm:layoutNode>
          </dgm:layoutNode>
        </dgm:if>
        <dgm:else name="Name36">
          <dgm:layoutNode name="parallelogramComposite">
            <dgm:alg type="composite">
              <dgm:param type="ar" val="50"/>
            </dgm:alg>
            <dgm:shape xmlns:r="http://schemas.openxmlformats.org/officeDocument/2006/relationships" r:blip="">
              <dgm:adjLst/>
            </dgm:shape>
            <dgm:constrLst>
              <dgm:constr type="l" for="ch" forName="parallelogram1" refType="w" fact="0"/>
              <dgm:constr type="t" for="ch" forName="parallelogram1" refType="h" fact="0"/>
              <dgm:constr type="w" for="ch" forName="parallelogram1" refType="w" fact="0.12"/>
              <dgm:constr type="h" for="ch" forName="parallelogram1" refType="h"/>
              <dgm:constr type="l" for="ch" forName="parallelogram2" refType="w" fact="0.127"/>
              <dgm:constr type="t" for="ch" forName="parallelogram2" refType="h" fact="0"/>
              <dgm:constr type="w" for="ch" forName="parallelogram2" refType="w" fact="0.12"/>
              <dgm:constr type="h" for="ch" forName="parallelogram2" refType="h"/>
              <dgm:constr type="l" for="ch" forName="parallelogram3" refType="w" fact="0.254"/>
              <dgm:constr type="t" for="ch" forName="parallelogram3" refType="h" fact="0"/>
              <dgm:constr type="w" for="ch" forName="parallelogram3" refType="w" fact="0.12"/>
              <dgm:constr type="h" for="ch" forName="parallelogram3" refType="h"/>
              <dgm:constr type="l" for="ch" forName="parallelogram4" refType="w" fact="0.381"/>
              <dgm:constr type="t" for="ch" forName="parallelogram4" refType="h" fact="0"/>
              <dgm:constr type="w" for="ch" forName="parallelogram4" refType="w" fact="0.12"/>
              <dgm:constr type="h" for="ch" forName="parallelogram4" refType="h"/>
              <dgm:constr type="l" for="ch" forName="parallelogram5" refType="w" fact="0.508"/>
              <dgm:constr type="t" for="ch" forName="parallelogram5" refType="h" fact="0"/>
              <dgm:constr type="w" for="ch" forName="parallelogram5" refType="w" fact="0.12"/>
              <dgm:constr type="h" for="ch" forName="parallelogram5" refType="h"/>
              <dgm:constr type="l" for="ch" forName="parallelogram6" refType="w" fact="0.635"/>
              <dgm:constr type="t" for="ch" forName="parallelogram6" refType="h" fact="0"/>
              <dgm:constr type="w" for="ch" forName="parallelogram6" refType="w" fact="0.12"/>
              <dgm:constr type="h" for="ch" forName="parallelogram6" refType="h"/>
              <dgm:constr type="l" for="ch" forName="parallelogram7" refType="w" fact="0.762"/>
              <dgm:constr type="t" for="ch" forName="parallelogram7" refType="h" fact="0"/>
              <dgm:constr type="w" for="ch" forName="parallelogram7" refType="w" fact="0.12"/>
              <dgm:constr type="h" for="ch" forName="parallelogram7" refType="h"/>
            </dgm:constrLst>
            <dgm:ruleLst/>
            <dgm:layoutNode name="parallelogram1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2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3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4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5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6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7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</dgm:layoutNode>
        </dgm:else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9/layout/CircleArrowProcess">
  <dgm:title val=""/>
  <dgm:desc val=""/>
  <dgm:catLst>
    <dgm:cat type="process" pri="16500"/>
    <dgm:cat type="cycle" pri="16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5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0.1144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Parent1" refType="w" fact="0.2368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0822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6678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5164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  <dgm:constr type="l" for="ch" forName="Accent2" refType="w" fact="0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</dgm:constrLst>
          </dgm:if>
          <dgm:if name="Name6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.1479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Parent1" refType="w" fact="0.2656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Accent3" refType="w" fact="0.185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2" refType="w" fact="0.1183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266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2" refType="w" fact="0.532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1" refType="w" fact="0.680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3" refType="w" fact="0.680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7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.1481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Parent1" refType="w" fact="0.2658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1171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2658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1171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6804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5348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6804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5348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  <dgm:constr type="l" for="ch" forName="Accent4" refType="w" fact="0.038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</dgm:constrLst>
          </dgm:if>
          <dgm:if name="Name8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.1481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186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2658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1171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2658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1171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2658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6804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5348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6804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5348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6804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9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.1481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Parent1" refType="w" fact="0.2658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1171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2658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1171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Child1" refType="w" fact="0.6804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5348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6804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5348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Accent5" refType="w" fact="0.1481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038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5" refType="w" fact="0.2658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1171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5" refType="w" fact="0.6804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5348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0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.1481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Parent1" refType="w" fact="0.2658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1171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2658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1171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Child1" refType="w" fact="0.6804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5348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6804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5348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Accent5" refType="w" fact="0.1481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186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5" refType="w" fact="0.2658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1171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2658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5" refType="w" fact="0.6804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5348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6804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14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-0.0407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Accent2" refType="w" fact="0.1533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  <dgm:constr type="l" for="ch" forName="Parent1" refType="w" fact="0.0822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2368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5164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6678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</dgm:constrLst>
          </dgm:if>
          <dgm:if name="Name15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.1479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Accent3" refType="w" fact="0.037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1" refType="w" fact="0.1183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Parent2" refType="w" fact="0.2656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118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1" refType="w" fact="0.532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2" refType="w" fact="0.680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3" refType="w" fact="0.532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16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.1481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Accent4" refType="w" fact="0.186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  <dgm:constr type="l" for="ch" forName="Parent1" refType="w" fact="0.1171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2658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1171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2658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5348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6804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5348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6804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</dgm:constrLst>
          </dgm:if>
          <dgm:if name="Name17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.1481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.1481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0378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1171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2658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1171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2658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1171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5348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6804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5348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6804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5348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18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.1481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.1481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Accent5" refType="w" fact="0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186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1" refType="w" fact="0.1171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2658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1171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2658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Parent5" refType="w" fact="0.1171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2658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1" refType="w" fact="0.5348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6804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5348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6804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Child5" refType="w" fact="0.5348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6804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9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.1481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.1481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Accent5" refType="w" fact="0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.1481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0378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1" refType="w" fact="0.1171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2658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1171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2658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Parent5" refType="w" fact="0.1171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2658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1171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1" refType="w" fact="0.5348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6804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5348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6804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Child5" refType="w" fact="0.5348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6804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5348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0">
            <dgm:if name="Name21" func="var" arg="dir" op="equ" val="norm">
              <dgm:choose name="Name22">
                <dgm:if name="Name23" axis="precedSib" ptType="node" func="cnt" op="equ" val="0">
                  <dgm:choose name="Name24">
                    <dgm:if name="Name25" axis="followSib" ptType="node" func="cnt" op="equ" val="0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150"/>
                          <dgm:adj idx="4" val="180"/>
                          <dgm:adj idx="5" val="0.125"/>
                        </dgm:adjLst>
                      </dgm:shape>
                    </dgm:if>
                    <dgm:else name="Name26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75"/>
                          <dgm:adj idx="4" val="180"/>
                          <dgm:adj idx="5" val="0.125"/>
                        </dgm:adjLst>
                      </dgm:shape>
                    </dgm:else>
                  </dgm:choose>
                </dgm:if>
                <dgm:else name="Name27">
                  <dgm:choose name="Name28">
                    <dgm:if name="Name29" axis="followSib" ptType="node" func="cnt" op="equ" val="0">
                      <dgm:choose name="Name30">
                        <dgm:if name="Name31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2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3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4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5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37"/>
                      </dgm:choose>
                    </dgm:if>
                    <dgm:else name="Name38">
                      <dgm:choose name="Name39">
                        <dgm:if name="Name40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41" axis="precedSib" ptType="node" func="cnt" op="equ" val="1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2" axis="precedSib" ptType="node" func="cnt" op="equ" val="2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3" axis="precedSib" ptType="node" func="cnt" op="equ" val="3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4" axis="precedSib" ptType="node" func="cnt" op="equ" val="4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5" axis="precedSib" ptType="node" func="cnt" op="equ" val="5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47"/>
                      </dgm:choose>
                    </dgm:else>
                  </dgm:choose>
                </dgm:else>
              </dgm:choose>
            </dgm:if>
            <dgm:else name="Name48">
              <dgm:choose name="Name49">
                <dgm:if name="Name50" axis="precedSib" ptType="node" func="cnt" op="equ" val="0">
                  <dgm:choose name="Name51">
                    <dgm:if name="Name52" axis="followSib" ptType="node" func="cnt" op="equ" val="0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30"/>
                          <dgm:adj idx="4" val="0"/>
                          <dgm:adj idx="5" val="0.125"/>
                        </dgm:adjLst>
                      </dgm:shape>
                    </dgm:if>
                    <dgm:else name="Name53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105"/>
                          <dgm:adj idx="4" val="0"/>
                          <dgm:adj idx="5" val="0.125"/>
                        </dgm:adjLst>
                      </dgm:shape>
                    </dgm:else>
                  </dgm:choose>
                </dgm:if>
                <dgm:else name="Name54">
                  <dgm:choose name="Name55">
                    <dgm:if name="Name56" axis="followSib" ptType="node" func="cnt" op="equ" val="0">
                      <dgm:choose name="Name57">
                        <dgm:if name="Name58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59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0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1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2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64"/>
                      </dgm:choose>
                    </dgm:if>
                    <dgm:else name="Name65">
                      <dgm:choose name="Name66">
                        <dgm:if name="Name67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68" axis="precedSib" ptType="node" func="cnt" op="equ" val="1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69" axis="precedSib" ptType="node" func="cnt" op="equ" val="2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0" axis="precedSib" ptType="node" func="cnt" op="equ" val="3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1" axis="precedSib" ptType="node" func="cnt" op="equ" val="4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2" axis="precedSib" ptType="node" func="cnt" op="equ" val="5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74"/>
                      </dgm:choose>
                    </dgm:else>
                  </dgm:choose>
                </dgm:else>
              </dgm:choose>
            </dgm:else>
          </dgm:choose>
          <dgm:presOf/>
        </dgm:layoutNode>
      </dgm:forEach>
    </dgm:forEach>
    <dgm:forEach name="Name75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  <dgm:choose name="Name77">
        <dgm:if name="Name78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79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0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81" ref="accentRepeat"/>
      </dgm:layoutNode>
      <dgm:choose name="Name82">
        <dgm:if name="Name83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choose name="Name87">
        <dgm:if name="Name88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9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91" ref="accentRepeat"/>
      </dgm:layoutNode>
      <dgm:choose name="Name92">
        <dgm:if name="Name9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5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96" ref="accentRepeat"/>
      </dgm:layoutNode>
      <dgm:choose name="Name97">
        <dgm:if name="Name98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9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0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101" ref="accentRepeat"/>
      </dgm:layoutNode>
      <dgm:choose name="Name102">
        <dgm:if name="Name103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4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5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06" ref="accentRepeat"/>
      </dgm:layoutNode>
      <dgm:choose name="Name107">
        <dgm:if name="Name108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9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9/layout/CircleArrowProcess">
  <dgm:title val=""/>
  <dgm:desc val=""/>
  <dgm:catLst>
    <dgm:cat type="process" pri="16500"/>
    <dgm:cat type="cycle" pri="16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5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0.1144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Parent1" refType="w" fact="0.2368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0822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6678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5164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  <dgm:constr type="l" for="ch" forName="Accent2" refType="w" fact="0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</dgm:constrLst>
          </dgm:if>
          <dgm:if name="Name6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.1479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Parent1" refType="w" fact="0.2656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Accent3" refType="w" fact="0.185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2" refType="w" fact="0.1183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266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2" refType="w" fact="0.532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1" refType="w" fact="0.680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3" refType="w" fact="0.680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7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.1481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Parent1" refType="w" fact="0.2658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1171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2658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1171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6804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5348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6804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5348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  <dgm:constr type="l" for="ch" forName="Accent4" refType="w" fact="0.038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</dgm:constrLst>
          </dgm:if>
          <dgm:if name="Name8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.1481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186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2658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1171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2658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1171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2658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6804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5348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6804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5348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6804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9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.1481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Parent1" refType="w" fact="0.2658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1171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2658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1171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Child1" refType="w" fact="0.6804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5348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6804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5348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Accent5" refType="w" fact="0.1481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038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5" refType="w" fact="0.2658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1171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5" refType="w" fact="0.6804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5348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0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.1481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Parent1" refType="w" fact="0.2658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1171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2658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1171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Child1" refType="w" fact="0.6804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5348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6804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5348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Accent5" refType="w" fact="0.1481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186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5" refType="w" fact="0.2658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1171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2658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5" refType="w" fact="0.6804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5348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6804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14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-0.0407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Accent2" refType="w" fact="0.1533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  <dgm:constr type="l" for="ch" forName="Parent1" refType="w" fact="0.0822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2368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5164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6678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</dgm:constrLst>
          </dgm:if>
          <dgm:if name="Name15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.1479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Accent3" refType="w" fact="0.037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1" refType="w" fact="0.1183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Parent2" refType="w" fact="0.2656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118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1" refType="w" fact="0.532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2" refType="w" fact="0.680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3" refType="w" fact="0.532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16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.1481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Accent4" refType="w" fact="0.186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  <dgm:constr type="l" for="ch" forName="Parent1" refType="w" fact="0.1171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2658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1171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2658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5348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6804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5348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6804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</dgm:constrLst>
          </dgm:if>
          <dgm:if name="Name17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.1481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.1481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0378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1171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2658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1171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2658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1171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5348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6804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5348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6804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5348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18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.1481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.1481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Accent5" refType="w" fact="0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186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1" refType="w" fact="0.1171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2658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1171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2658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Parent5" refType="w" fact="0.1171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2658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1" refType="w" fact="0.5348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6804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5348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6804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Child5" refType="w" fact="0.5348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6804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9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.1481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.1481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Accent5" refType="w" fact="0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.1481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0378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1" refType="w" fact="0.1171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2658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1171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2658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Parent5" refType="w" fact="0.1171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2658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1171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1" refType="w" fact="0.5348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6804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5348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6804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Child5" refType="w" fact="0.5348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6804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5348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0">
            <dgm:if name="Name21" func="var" arg="dir" op="equ" val="norm">
              <dgm:choose name="Name22">
                <dgm:if name="Name23" axis="precedSib" ptType="node" func="cnt" op="equ" val="0">
                  <dgm:choose name="Name24">
                    <dgm:if name="Name25" axis="followSib" ptType="node" func="cnt" op="equ" val="0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150"/>
                          <dgm:adj idx="4" val="180"/>
                          <dgm:adj idx="5" val="0.125"/>
                        </dgm:adjLst>
                      </dgm:shape>
                    </dgm:if>
                    <dgm:else name="Name26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75"/>
                          <dgm:adj idx="4" val="180"/>
                          <dgm:adj idx="5" val="0.125"/>
                        </dgm:adjLst>
                      </dgm:shape>
                    </dgm:else>
                  </dgm:choose>
                </dgm:if>
                <dgm:else name="Name27">
                  <dgm:choose name="Name28">
                    <dgm:if name="Name29" axis="followSib" ptType="node" func="cnt" op="equ" val="0">
                      <dgm:choose name="Name30">
                        <dgm:if name="Name31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2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3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4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5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37"/>
                      </dgm:choose>
                    </dgm:if>
                    <dgm:else name="Name38">
                      <dgm:choose name="Name39">
                        <dgm:if name="Name40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41" axis="precedSib" ptType="node" func="cnt" op="equ" val="1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2" axis="precedSib" ptType="node" func="cnt" op="equ" val="2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3" axis="precedSib" ptType="node" func="cnt" op="equ" val="3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4" axis="precedSib" ptType="node" func="cnt" op="equ" val="4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5" axis="precedSib" ptType="node" func="cnt" op="equ" val="5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47"/>
                      </dgm:choose>
                    </dgm:else>
                  </dgm:choose>
                </dgm:else>
              </dgm:choose>
            </dgm:if>
            <dgm:else name="Name48">
              <dgm:choose name="Name49">
                <dgm:if name="Name50" axis="precedSib" ptType="node" func="cnt" op="equ" val="0">
                  <dgm:choose name="Name51">
                    <dgm:if name="Name52" axis="followSib" ptType="node" func="cnt" op="equ" val="0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30"/>
                          <dgm:adj idx="4" val="0"/>
                          <dgm:adj idx="5" val="0.125"/>
                        </dgm:adjLst>
                      </dgm:shape>
                    </dgm:if>
                    <dgm:else name="Name53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105"/>
                          <dgm:adj idx="4" val="0"/>
                          <dgm:adj idx="5" val="0.125"/>
                        </dgm:adjLst>
                      </dgm:shape>
                    </dgm:else>
                  </dgm:choose>
                </dgm:if>
                <dgm:else name="Name54">
                  <dgm:choose name="Name55">
                    <dgm:if name="Name56" axis="followSib" ptType="node" func="cnt" op="equ" val="0">
                      <dgm:choose name="Name57">
                        <dgm:if name="Name58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59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0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1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2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64"/>
                      </dgm:choose>
                    </dgm:if>
                    <dgm:else name="Name65">
                      <dgm:choose name="Name66">
                        <dgm:if name="Name67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68" axis="precedSib" ptType="node" func="cnt" op="equ" val="1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69" axis="precedSib" ptType="node" func="cnt" op="equ" val="2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0" axis="precedSib" ptType="node" func="cnt" op="equ" val="3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1" axis="precedSib" ptType="node" func="cnt" op="equ" val="4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2" axis="precedSib" ptType="node" func="cnt" op="equ" val="5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74"/>
                      </dgm:choose>
                    </dgm:else>
                  </dgm:choose>
                </dgm:else>
              </dgm:choose>
            </dgm:else>
          </dgm:choose>
          <dgm:presOf/>
        </dgm:layoutNode>
      </dgm:forEach>
    </dgm:forEach>
    <dgm:forEach name="Name75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  <dgm:choose name="Name77">
        <dgm:if name="Name78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79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0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81" ref="accentRepeat"/>
      </dgm:layoutNode>
      <dgm:choose name="Name82">
        <dgm:if name="Name83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choose name="Name87">
        <dgm:if name="Name88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9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91" ref="accentRepeat"/>
      </dgm:layoutNode>
      <dgm:choose name="Name92">
        <dgm:if name="Name9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5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96" ref="accentRepeat"/>
      </dgm:layoutNode>
      <dgm:choose name="Name97">
        <dgm:if name="Name98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9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0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101" ref="accentRepeat"/>
      </dgm:layoutNode>
      <dgm:choose name="Name102">
        <dgm:if name="Name103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4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5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06" ref="accentRepeat"/>
      </dgm:layoutNode>
      <dgm:choose name="Name107">
        <dgm:if name="Name108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9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7FB8B65A-D69F-C26C-B67E-036EF77BF1F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es-ES" sz="1200"/>
            </a:lvl1pPr>
          </a:lstStyle>
          <a:p>
            <a:pPr rtl="0"/>
            <a:endParaRPr lang="es-ES" dirty="0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652B9064-AE57-427F-E5AF-71DE7D52FE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es-ES" sz="1200"/>
            </a:lvl1pPr>
          </a:lstStyle>
          <a:p>
            <a:pPr rtl="0"/>
            <a:fld id="{63E4E9CB-D937-4D68-B624-31475F3C1C3F}" type="datetime1">
              <a:rPr lang="es-ES" smtClean="0"/>
              <a:t>03/02/2025</a:t>
            </a:fld>
            <a:endParaRPr lang="es-ES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8186157A-CEB9-B0FC-3A49-BE950AEAD6F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es-ES" sz="1200"/>
            </a:lvl1pPr>
          </a:lstStyle>
          <a:p>
            <a:pPr rtl="0"/>
            <a:endParaRPr lang="es-E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E0819CA0-A57D-42D7-A625-56C22D0FA7C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s-ES" sz="1200"/>
            </a:lvl1pPr>
          </a:lstStyle>
          <a:p>
            <a:pPr rtl="0"/>
            <a:fld id="{EAFF3A6F-DEFA-45E0-9496-BEE7C2C6F3D0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0600222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es-ES" sz="1200"/>
            </a:lvl1pPr>
          </a:lstStyle>
          <a:p>
            <a:pPr rtl="0"/>
            <a:endParaRPr lang="es-ES" dirty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es-ES" sz="1200"/>
            </a:lvl1pPr>
          </a:lstStyle>
          <a:p>
            <a:pPr rtl="0"/>
            <a:fld id="{832ADEA5-330B-4F0D-90C7-E81315018A31}" type="datetime1">
              <a:rPr lang="es-ES" smtClean="0"/>
              <a:t>03/02/2025</a:t>
            </a:fld>
            <a:endParaRPr lang="es-ES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es-ES"/>
            </a:defPPr>
          </a:lstStyle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es-ES" sz="1200"/>
            </a:lvl1pPr>
          </a:lstStyle>
          <a:p>
            <a:pPr rtl="0"/>
            <a:endParaRPr lang="es-ES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s-ES" sz="1200"/>
            </a:lvl1pPr>
          </a:lstStyle>
          <a:p>
            <a:pPr rtl="0"/>
            <a:fld id="{F97DC217-DF71-1A49-B3EA-559F1F43B0FF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84642520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F97DC217-DF71-1A49-B3EA-559F1F43B0FF}" type="slidenum">
              <a:rPr lang="es-ES" smtClean="0"/>
              <a:t>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152478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F97DC217-DF71-1A49-B3EA-559F1F43B0FF}" type="slidenum">
              <a:rPr lang="es-ES" smtClean="0"/>
              <a:t>38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747787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F97DC217-DF71-1A49-B3EA-559F1F43B0FF}" type="slidenum">
              <a:rPr lang="es-ES" smtClean="0"/>
              <a:t>40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90086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F97DC217-DF71-1A49-B3EA-559F1F43B0FF}" type="slidenum">
              <a:rPr lang="es-ES" smtClean="0"/>
              <a:t>26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693858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F97DC217-DF71-1A49-B3EA-559F1F43B0FF}" type="slidenum">
              <a:rPr lang="es-ES" smtClean="0"/>
              <a:t>30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627438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F97DC217-DF71-1A49-B3EA-559F1F43B0FF}" type="slidenum">
              <a:rPr lang="es-ES" smtClean="0"/>
              <a:t>31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947933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F97DC217-DF71-1A49-B3EA-559F1F43B0FF}" type="slidenum">
              <a:rPr lang="es-ES" smtClean="0"/>
              <a:t>32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251592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F97DC217-DF71-1A49-B3EA-559F1F43B0FF}" type="slidenum">
              <a:rPr lang="es-ES" smtClean="0"/>
              <a:t>33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390868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F97DC217-DF71-1A49-B3EA-559F1F43B0FF}" type="slidenum">
              <a:rPr lang="es-ES" smtClean="0"/>
              <a:t>34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648444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F97DC217-DF71-1A49-B3EA-559F1F43B0FF}" type="slidenum">
              <a:rPr lang="es-ES" smtClean="0"/>
              <a:t>35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3190867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F97DC217-DF71-1A49-B3EA-559F1F43B0FF}" type="slidenum">
              <a:rPr lang="es-ES" smtClean="0"/>
              <a:t>36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168571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9AC79249-FDC0-364D-A734-AE1DE1605D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4572000"/>
            <a:ext cx="12192000" cy="228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ES"/>
            </a:defPPr>
          </a:lstStyle>
          <a:p>
            <a:pPr algn="ctr" rtl="0"/>
            <a:endParaRPr lang="es-ES" dirty="0"/>
          </a:p>
        </p:txBody>
      </p:sp>
      <p:grpSp>
        <p:nvGrpSpPr>
          <p:cNvPr id="7" name="Grupo 6">
            <a:extLst>
              <a:ext uri="{FF2B5EF4-FFF2-40B4-BE49-F238E27FC236}">
                <a16:creationId xmlns:a16="http://schemas.microsoft.com/office/drawing/2014/main" id="{13537B6D-42A5-F449-2691-321A167F7C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-3419"/>
            <a:ext cx="12192000" cy="6861419"/>
            <a:chOff x="0" y="-3419"/>
            <a:chExt cx="12192000" cy="6861419"/>
          </a:xfrm>
        </p:grpSpPr>
        <p:sp>
          <p:nvSpPr>
            <p:cNvPr id="5" name="Elipse 4">
              <a:extLst>
                <a:ext uri="{FF2B5EF4-FFF2-40B4-BE49-F238E27FC236}">
                  <a16:creationId xmlns:a16="http://schemas.microsoft.com/office/drawing/2014/main" id="{902465C8-266D-104C-9C49-323DF4A8277E}"/>
                </a:ext>
              </a:extLst>
            </p:cNvPr>
            <p:cNvSpPr/>
            <p:nvPr userDrawn="1"/>
          </p:nvSpPr>
          <p:spPr>
            <a:xfrm>
              <a:off x="583746" y="4960030"/>
              <a:ext cx="1551214" cy="1551214"/>
            </a:xfrm>
            <a:prstGeom prst="ellipse">
              <a:avLst/>
            </a:prstGeom>
            <a:solidFill>
              <a:schemeClr val="tx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sp>
          <p:nvSpPr>
            <p:cNvPr id="11" name="Forma libre 10">
              <a:extLst>
                <a:ext uri="{FF2B5EF4-FFF2-40B4-BE49-F238E27FC236}">
                  <a16:creationId xmlns:a16="http://schemas.microsoft.com/office/drawing/2014/main" id="{37979A1C-BF60-B345-A664-2E4F7A3461EB}"/>
                </a:ext>
              </a:extLst>
            </p:cNvPr>
            <p:cNvSpPr/>
            <p:nvPr userDrawn="1"/>
          </p:nvSpPr>
          <p:spPr>
            <a:xfrm>
              <a:off x="1" y="4571999"/>
              <a:ext cx="1118508" cy="1118508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0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lnTo>
                    <a:pt x="1167493" y="0"/>
                  </a:lnTo>
                  <a:cubicBezTo>
                    <a:pt x="522704" y="0"/>
                    <a:pt x="0" y="522704"/>
                    <a:pt x="0" y="11674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sp>
          <p:nvSpPr>
            <p:cNvPr id="9" name="Forma libre 8">
              <a:extLst>
                <a:ext uri="{FF2B5EF4-FFF2-40B4-BE49-F238E27FC236}">
                  <a16:creationId xmlns:a16="http://schemas.microsoft.com/office/drawing/2014/main" id="{58080B3E-915C-2D4C-8608-596E1BFD6387}"/>
                </a:ext>
              </a:extLst>
            </p:cNvPr>
            <p:cNvSpPr/>
            <p:nvPr userDrawn="1"/>
          </p:nvSpPr>
          <p:spPr>
            <a:xfrm>
              <a:off x="1" y="5739492"/>
              <a:ext cx="1118508" cy="1118508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1167493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cubicBezTo>
                    <a:pt x="0" y="644789"/>
                    <a:pt x="522704" y="1167493"/>
                    <a:pt x="1167493" y="1167493"/>
                  </a:cubicBezTo>
                  <a:lnTo>
                    <a:pt x="0" y="11674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grpSp>
          <p:nvGrpSpPr>
            <p:cNvPr id="6" name="Grupo 5">
              <a:extLst>
                <a:ext uri="{FF2B5EF4-FFF2-40B4-BE49-F238E27FC236}">
                  <a16:creationId xmlns:a16="http://schemas.microsoft.com/office/drawing/2014/main" id="{F15FBB50-09C8-B64E-AE57-67C5E70810CB}"/>
                </a:ext>
              </a:extLst>
            </p:cNvPr>
            <p:cNvGrpSpPr/>
            <p:nvPr userDrawn="1"/>
          </p:nvGrpSpPr>
          <p:grpSpPr>
            <a:xfrm>
              <a:off x="8264427" y="-3419"/>
              <a:ext cx="3927573" cy="3165022"/>
              <a:chOff x="9857014" y="13834"/>
              <a:chExt cx="2334986" cy="1881641"/>
            </a:xfrm>
          </p:grpSpPr>
          <p:sp>
            <p:nvSpPr>
              <p:cNvPr id="15" name="Forma libre 14">
                <a:extLst>
                  <a:ext uri="{FF2B5EF4-FFF2-40B4-BE49-F238E27FC236}">
                    <a16:creationId xmlns:a16="http://schemas.microsoft.com/office/drawing/2014/main" id="{EFBF1E52-11FA-DC48-B7AD-75734232FFE8}"/>
                  </a:ext>
                </a:extLst>
              </p:cNvPr>
              <p:cNvSpPr/>
              <p:nvPr userDrawn="1"/>
            </p:nvSpPr>
            <p:spPr>
              <a:xfrm rot="5400000" flipH="1" flipV="1">
                <a:off x="10667433" y="370908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>
                <a:defPPr>
                  <a:defRPr lang="es-ES"/>
                </a:defPPr>
              </a:lstStyle>
              <a:p>
                <a:pPr algn="ctr" rtl="0"/>
                <a:endParaRPr lang="es-ES" dirty="0"/>
              </a:p>
            </p:txBody>
          </p:sp>
          <p:sp>
            <p:nvSpPr>
              <p:cNvPr id="16" name="Forma libre 15">
                <a:extLst>
                  <a:ext uri="{FF2B5EF4-FFF2-40B4-BE49-F238E27FC236}">
                    <a16:creationId xmlns:a16="http://schemas.microsoft.com/office/drawing/2014/main" id="{4850B620-49F5-3748-84AF-682555D52792}"/>
                  </a:ext>
                </a:extLst>
              </p:cNvPr>
              <p:cNvSpPr/>
              <p:nvPr userDrawn="1"/>
            </p:nvSpPr>
            <p:spPr>
              <a:xfrm rot="16200000" flipV="1">
                <a:off x="9499940" y="370908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>
                <a:defPPr>
                  <a:defRPr lang="es-ES"/>
                </a:defPPr>
              </a:lstStyle>
              <a:p>
                <a:pPr algn="ctr" rtl="0"/>
                <a:endParaRPr lang="es-ES" dirty="0"/>
              </a:p>
            </p:txBody>
          </p:sp>
        </p:grpSp>
        <p:sp>
          <p:nvSpPr>
            <p:cNvPr id="22" name="Forma libre 21">
              <a:extLst>
                <a:ext uri="{FF2B5EF4-FFF2-40B4-BE49-F238E27FC236}">
                  <a16:creationId xmlns:a16="http://schemas.microsoft.com/office/drawing/2014/main" id="{BC68F289-2744-2F48-893A-3F17911625C8}"/>
                </a:ext>
              </a:extLst>
            </p:cNvPr>
            <p:cNvSpPr/>
            <p:nvPr userDrawn="1"/>
          </p:nvSpPr>
          <p:spPr>
            <a:xfrm>
              <a:off x="0" y="-1"/>
              <a:ext cx="1167493" cy="1167493"/>
            </a:xfrm>
            <a:custGeom>
              <a:avLst/>
              <a:gdLst>
                <a:gd name="connsiteX0" fmla="*/ 0 w 862693"/>
                <a:gd name="connsiteY0" fmla="*/ 0 h 862693"/>
                <a:gd name="connsiteX1" fmla="*/ 862693 w 862693"/>
                <a:gd name="connsiteY1" fmla="*/ 0 h 862693"/>
                <a:gd name="connsiteX2" fmla="*/ 0 w 862693"/>
                <a:gd name="connsiteY2" fmla="*/ 862693 h 862693"/>
                <a:gd name="connsiteX3" fmla="*/ 0 w 862693"/>
                <a:gd name="connsiteY3" fmla="*/ 0 h 862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693" h="862693">
                  <a:moveTo>
                    <a:pt x="0" y="0"/>
                  </a:moveTo>
                  <a:lnTo>
                    <a:pt x="862693" y="0"/>
                  </a:lnTo>
                  <a:cubicBezTo>
                    <a:pt x="862693" y="476453"/>
                    <a:pt x="476452" y="862693"/>
                    <a:pt x="0" y="8626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sp>
          <p:nvSpPr>
            <p:cNvPr id="28" name="Forma libre 27">
              <a:extLst>
                <a:ext uri="{FF2B5EF4-FFF2-40B4-BE49-F238E27FC236}">
                  <a16:creationId xmlns:a16="http://schemas.microsoft.com/office/drawing/2014/main" id="{9E240E8A-950E-7946-826C-415CB5DACA43}"/>
                </a:ext>
              </a:extLst>
            </p:cNvPr>
            <p:cNvSpPr/>
            <p:nvPr userDrawn="1"/>
          </p:nvSpPr>
          <p:spPr>
            <a:xfrm>
              <a:off x="11024507" y="4580708"/>
              <a:ext cx="1167493" cy="2277292"/>
            </a:xfrm>
            <a:custGeom>
              <a:avLst/>
              <a:gdLst>
                <a:gd name="connsiteX0" fmla="*/ 1167473 w 1167493"/>
                <a:gd name="connsiteY0" fmla="*/ 0 h 2272167"/>
                <a:gd name="connsiteX1" fmla="*/ 1167493 w 1167493"/>
                <a:gd name="connsiteY1" fmla="*/ 0 h 2272167"/>
                <a:gd name="connsiteX2" fmla="*/ 1167493 w 1167493"/>
                <a:gd name="connsiteY2" fmla="*/ 492960 h 2272167"/>
                <a:gd name="connsiteX3" fmla="*/ 1167493 w 1167493"/>
                <a:gd name="connsiteY3" fmla="*/ 720385 h 2272167"/>
                <a:gd name="connsiteX4" fmla="*/ 1167493 w 1167493"/>
                <a:gd name="connsiteY4" fmla="*/ 2272167 h 2272167"/>
                <a:gd name="connsiteX5" fmla="*/ 0 w 1167493"/>
                <a:gd name="connsiteY5" fmla="*/ 2272167 h 2272167"/>
                <a:gd name="connsiteX6" fmla="*/ 0 w 1167493"/>
                <a:gd name="connsiteY6" fmla="*/ 1898074 h 2272167"/>
                <a:gd name="connsiteX7" fmla="*/ 0 w 1167493"/>
                <a:gd name="connsiteY7" fmla="*/ 1271597 h 2272167"/>
                <a:gd name="connsiteX8" fmla="*/ 0 w 1167493"/>
                <a:gd name="connsiteY8" fmla="*/ 1177688 h 2272167"/>
                <a:gd name="connsiteX9" fmla="*/ 1048124 w 1167493"/>
                <a:gd name="connsiteY9" fmla="*/ 6080 h 2272167"/>
                <a:gd name="connsiteX10" fmla="*/ 1167473 w 1167493"/>
                <a:gd name="connsiteY10" fmla="*/ 0 h 2272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67493" h="2272167">
                  <a:moveTo>
                    <a:pt x="1167473" y="0"/>
                  </a:moveTo>
                  <a:lnTo>
                    <a:pt x="1167493" y="0"/>
                  </a:lnTo>
                  <a:lnTo>
                    <a:pt x="1167493" y="492960"/>
                  </a:lnTo>
                  <a:lnTo>
                    <a:pt x="1167493" y="720385"/>
                  </a:lnTo>
                  <a:lnTo>
                    <a:pt x="1167493" y="2272167"/>
                  </a:lnTo>
                  <a:lnTo>
                    <a:pt x="0" y="2272167"/>
                  </a:lnTo>
                  <a:lnTo>
                    <a:pt x="0" y="1898074"/>
                  </a:lnTo>
                  <a:lnTo>
                    <a:pt x="0" y="1271597"/>
                  </a:lnTo>
                  <a:lnTo>
                    <a:pt x="0" y="1177688"/>
                  </a:lnTo>
                  <a:cubicBezTo>
                    <a:pt x="0" y="567919"/>
                    <a:pt x="459408" y="66389"/>
                    <a:pt x="1048124" y="6080"/>
                  </a:cubicBezTo>
                  <a:lnTo>
                    <a:pt x="1167473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67493" y="232913"/>
            <a:ext cx="7096933" cy="3830130"/>
          </a:xfrm>
        </p:spPr>
        <p:txBody>
          <a:bodyPr rtlCol="0" anchor="b">
            <a:noAutofit/>
          </a:bodyPr>
          <a:lstStyle>
            <a:lvl1pPr algn="l">
              <a:defRPr lang="es-ES" sz="6000" b="1">
                <a:latin typeface="+mj-lt"/>
              </a:defRPr>
            </a:lvl1pPr>
          </a:lstStyle>
          <a:p>
            <a:pPr rtl="0"/>
            <a:r>
              <a:rPr lang="es-ES"/>
              <a:t>Haga clic para agregar un título</a:t>
            </a:r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martArt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o 8">
            <a:extLst>
              <a:ext uri="{FF2B5EF4-FFF2-40B4-BE49-F238E27FC236}">
                <a16:creationId xmlns:a16="http://schemas.microsoft.com/office/drawing/2014/main" id="{ABA2A58C-57B7-834C-8F5C-3299322411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0772262" y="152641"/>
            <a:ext cx="1572380" cy="1267097"/>
            <a:chOff x="7413403" y="4976359"/>
            <a:chExt cx="2334986" cy="1881641"/>
          </a:xfrm>
        </p:grpSpPr>
        <p:sp>
          <p:nvSpPr>
            <p:cNvPr id="13" name="Forma libre 12">
              <a:extLst>
                <a:ext uri="{FF2B5EF4-FFF2-40B4-BE49-F238E27FC236}">
                  <a16:creationId xmlns:a16="http://schemas.microsoft.com/office/drawing/2014/main" id="{801D8067-144A-FE48-AF1E-529B662DCAD3}"/>
                </a:ext>
              </a:extLst>
            </p:cNvPr>
            <p:cNvSpPr/>
            <p:nvPr userDrawn="1"/>
          </p:nvSpPr>
          <p:spPr>
            <a:xfrm rot="5400000" flipH="1" flipV="1">
              <a:off x="8223822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sp>
          <p:nvSpPr>
            <p:cNvPr id="14" name="Forma libre 13">
              <a:extLst>
                <a:ext uri="{FF2B5EF4-FFF2-40B4-BE49-F238E27FC236}">
                  <a16:creationId xmlns:a16="http://schemas.microsoft.com/office/drawing/2014/main" id="{2ECA7D87-C78C-C140-AA28-C0FB20209045}"/>
                </a:ext>
              </a:extLst>
            </p:cNvPr>
            <p:cNvSpPr/>
            <p:nvPr userDrawn="1"/>
          </p:nvSpPr>
          <p:spPr>
            <a:xfrm rot="16200000" flipV="1">
              <a:off x="7056329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7492" y="457200"/>
            <a:ext cx="9692640" cy="1371600"/>
          </a:xfrm>
        </p:spPr>
        <p:txBody>
          <a:bodyPr rtlCol="0" anchor="b">
            <a:noAutofit/>
          </a:bodyPr>
          <a:lstStyle>
            <a:lvl1pPr>
              <a:defRPr lang="es-ES" sz="4200" b="1">
                <a:latin typeface="+mj-lt"/>
              </a:defRPr>
            </a:lvl1pPr>
          </a:lstStyle>
          <a:p>
            <a:pPr rtl="0"/>
            <a:r>
              <a:rPr lang="es-ES"/>
              <a:t>Haga clic para agregar un título</a:t>
            </a:r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C45E425B-455F-127B-1647-045FD094F15D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1167493" y="2087561"/>
            <a:ext cx="2693306" cy="3890543"/>
          </a:xfrm>
        </p:spPr>
        <p:txBody>
          <a:bodyPr rtlCol="0">
            <a:noAutofit/>
          </a:bodyPr>
          <a:lstStyle>
            <a:lvl1pPr marL="0" indent="0">
              <a:buNone/>
              <a:defRPr lang="es-ES" sz="2000">
                <a:latin typeface="+mn-lt"/>
              </a:defRPr>
            </a:lvl1pPr>
            <a:lvl2pPr marL="457200" indent="0">
              <a:buNone/>
              <a:defRPr lang="es-ES" sz="2000">
                <a:latin typeface="+mn-lt"/>
              </a:defRPr>
            </a:lvl2pPr>
            <a:lvl3pPr marL="914400" indent="0">
              <a:buNone/>
              <a:defRPr lang="es-ES" sz="2000">
                <a:latin typeface="+mn-lt"/>
              </a:defRPr>
            </a:lvl3pPr>
            <a:lvl4pPr marL="1371600" indent="0">
              <a:buNone/>
              <a:defRPr lang="es-ES" sz="2000">
                <a:latin typeface="+mn-lt"/>
              </a:defRPr>
            </a:lvl4pPr>
            <a:lvl5pPr marL="1828800" indent="0">
              <a:buNone/>
              <a:defRPr lang="es-ES" sz="2000">
                <a:latin typeface="+mn-lt"/>
              </a:defRPr>
            </a:lvl5pPr>
          </a:lstStyle>
          <a:p>
            <a:pPr lvl="0" rtl="0"/>
            <a:r>
              <a:rPr lang="es-ES"/>
              <a:t>Haga clic para agregar texto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216400" y="2087563"/>
            <a:ext cx="6730274" cy="3890543"/>
          </a:xfrm>
        </p:spPr>
        <p:txBody>
          <a:bodyPr rtlCol="0">
            <a:noAutofit/>
          </a:bodyPr>
          <a:lstStyle>
            <a:lvl1pPr marL="0" indent="0">
              <a:buNone/>
              <a:defRPr lang="es-ES">
                <a:latin typeface="+mn-lt"/>
              </a:defRPr>
            </a:lvl1pPr>
            <a:lvl2pPr marL="457200" indent="0">
              <a:buNone/>
              <a:defRPr lang="es-ES">
                <a:latin typeface="+mn-lt"/>
              </a:defRPr>
            </a:lvl2pPr>
            <a:lvl3pPr marL="914400" indent="0">
              <a:buNone/>
              <a:defRPr lang="es-ES">
                <a:latin typeface="+mn-lt"/>
              </a:defRPr>
            </a:lvl3pPr>
            <a:lvl4pPr marL="1371600" indent="0">
              <a:buNone/>
              <a:defRPr lang="es-ES">
                <a:latin typeface="+mn-lt"/>
              </a:defRPr>
            </a:lvl4pPr>
            <a:lvl5pPr marL="1828800" indent="0">
              <a:buNone/>
              <a:defRPr lang="es-ES">
                <a:latin typeface="+mn-lt"/>
              </a:defRPr>
            </a:lvl5pPr>
          </a:lstStyle>
          <a:p>
            <a:pPr lvl="0" rtl="0"/>
            <a:r>
              <a:rPr lang="es-ES"/>
              <a:t>Haga clic para agregar contenido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10" name="Marcador de fecha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0101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lang="es-ES" sz="1200">
                <a:solidFill>
                  <a:schemeClr val="accent3"/>
                </a:solidFill>
                <a:latin typeface="+mn-lt"/>
              </a:defRPr>
            </a:lvl1pPr>
          </a:lstStyle>
          <a:p>
            <a:pPr rtl="0"/>
            <a:r>
              <a:rPr lang="es-ES"/>
              <a:t>8/9/20XX</a:t>
            </a:r>
          </a:p>
        </p:txBody>
      </p:sp>
      <p:sp>
        <p:nvSpPr>
          <p:cNvPr id="11" name="Marcador de pie de página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lang="es-ES" sz="1200">
                <a:solidFill>
                  <a:schemeClr val="accent3"/>
                </a:solidFill>
                <a:latin typeface="+mn-lt"/>
              </a:defRPr>
            </a:lvl1pPr>
          </a:lstStyle>
          <a:p>
            <a:pPr rtl="0"/>
            <a:endParaRPr lang="es-ES" dirty="0"/>
          </a:p>
        </p:txBody>
      </p:sp>
      <p:sp>
        <p:nvSpPr>
          <p:cNvPr id="12" name="Marcador de número de diapositiva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lang="es-ES" sz="1200">
                <a:solidFill>
                  <a:schemeClr val="accent3"/>
                </a:solidFill>
                <a:latin typeface="+mn-lt"/>
              </a:defRPr>
            </a:lvl1pPr>
          </a:lstStyle>
          <a:p>
            <a:pPr rtl="0"/>
            <a:fld id="{294A09A9-5501-47C1-A89A-A340965A2BE2}" type="slidenum">
              <a:rPr lang="es-ES" smtClean="0"/>
              <a:pPr rtl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270985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ítulo, contenido e image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upo 13">
            <a:extLst>
              <a:ext uri="{FF2B5EF4-FFF2-40B4-BE49-F238E27FC236}">
                <a16:creationId xmlns:a16="http://schemas.microsoft.com/office/drawing/2014/main" id="{79F46B00-4AE8-52A2-6926-FC2F5DD1FA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2364" y="0"/>
            <a:ext cx="12194364" cy="6858000"/>
            <a:chOff x="-2364" y="0"/>
            <a:chExt cx="12194364" cy="6858000"/>
          </a:xfrm>
        </p:grpSpPr>
        <p:sp>
          <p:nvSpPr>
            <p:cNvPr id="4" name="Forma libre 3">
              <a:extLst>
                <a:ext uri="{FF2B5EF4-FFF2-40B4-BE49-F238E27FC236}">
                  <a16:creationId xmlns:a16="http://schemas.microsoft.com/office/drawing/2014/main" id="{6A7F6A3F-E1DD-A246-9A6D-5F9B18BA2588}"/>
                </a:ext>
              </a:extLst>
            </p:cNvPr>
            <p:cNvSpPr/>
            <p:nvPr userDrawn="1"/>
          </p:nvSpPr>
          <p:spPr>
            <a:xfrm rot="5400000">
              <a:off x="8580896" y="0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0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lnTo>
                    <a:pt x="1167493" y="0"/>
                  </a:lnTo>
                  <a:cubicBezTo>
                    <a:pt x="522704" y="0"/>
                    <a:pt x="0" y="522704"/>
                    <a:pt x="0" y="11674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sp>
          <p:nvSpPr>
            <p:cNvPr id="5" name="Forma libre 4">
              <a:extLst>
                <a:ext uri="{FF2B5EF4-FFF2-40B4-BE49-F238E27FC236}">
                  <a16:creationId xmlns:a16="http://schemas.microsoft.com/office/drawing/2014/main" id="{055FD0FC-C8FF-6741-A364-A29CDC6F9495}"/>
                </a:ext>
              </a:extLst>
            </p:cNvPr>
            <p:cNvSpPr/>
            <p:nvPr userDrawn="1"/>
          </p:nvSpPr>
          <p:spPr>
            <a:xfrm>
              <a:off x="-2364" y="3246896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1167493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cubicBezTo>
                    <a:pt x="0" y="644789"/>
                    <a:pt x="522704" y="1167493"/>
                    <a:pt x="1167493" y="1167493"/>
                  </a:cubicBezTo>
                  <a:lnTo>
                    <a:pt x="0" y="11674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s-ES"/>
              </a:defPPr>
            </a:lstStyle>
            <a:p>
              <a:pPr algn="ctr" rtl="0"/>
              <a:endParaRPr lang="es-ES" dirty="0">
                <a:latin typeface="+mn-lt"/>
              </a:endParaRPr>
            </a:p>
          </p:txBody>
        </p:sp>
        <p:grpSp>
          <p:nvGrpSpPr>
            <p:cNvPr id="9" name="Grupo 8">
              <a:extLst>
                <a:ext uri="{FF2B5EF4-FFF2-40B4-BE49-F238E27FC236}">
                  <a16:creationId xmlns:a16="http://schemas.microsoft.com/office/drawing/2014/main" id="{9861BC34-DFBF-2D4F-B463-FCFBC08391FF}"/>
                </a:ext>
              </a:extLst>
            </p:cNvPr>
            <p:cNvGrpSpPr/>
            <p:nvPr userDrawn="1"/>
          </p:nvGrpSpPr>
          <p:grpSpPr>
            <a:xfrm>
              <a:off x="2587417" y="5590903"/>
              <a:ext cx="1572380" cy="1267097"/>
              <a:chOff x="7413403" y="4976359"/>
              <a:chExt cx="2334986" cy="1881641"/>
            </a:xfrm>
          </p:grpSpPr>
          <p:sp>
            <p:nvSpPr>
              <p:cNvPr id="7" name="Forma libre 6">
                <a:extLst>
                  <a:ext uri="{FF2B5EF4-FFF2-40B4-BE49-F238E27FC236}">
                    <a16:creationId xmlns:a16="http://schemas.microsoft.com/office/drawing/2014/main" id="{55C37C19-F268-4A43-A0D4-3B1B38D48952}"/>
                  </a:ext>
                </a:extLst>
              </p:cNvPr>
              <p:cNvSpPr/>
              <p:nvPr userDrawn="1"/>
            </p:nvSpPr>
            <p:spPr>
              <a:xfrm rot="5400000" flipH="1" flipV="1">
                <a:off x="8223822" y="5333433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>
                <a:defPPr>
                  <a:defRPr lang="es-ES"/>
                </a:defPPr>
              </a:lstStyle>
              <a:p>
                <a:pPr algn="ctr" rtl="0"/>
                <a:endParaRPr lang="es-ES" dirty="0">
                  <a:latin typeface="+mn-lt"/>
                </a:endParaRPr>
              </a:p>
            </p:txBody>
          </p:sp>
          <p:sp>
            <p:nvSpPr>
              <p:cNvPr id="8" name="Forma libre 7">
                <a:extLst>
                  <a:ext uri="{FF2B5EF4-FFF2-40B4-BE49-F238E27FC236}">
                    <a16:creationId xmlns:a16="http://schemas.microsoft.com/office/drawing/2014/main" id="{E4F760E5-9D5D-E44F-AEBF-20CA8DE87D11}"/>
                  </a:ext>
                </a:extLst>
              </p:cNvPr>
              <p:cNvSpPr/>
              <p:nvPr userDrawn="1"/>
            </p:nvSpPr>
            <p:spPr>
              <a:xfrm rot="16200000" flipV="1">
                <a:off x="7056329" y="5333433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>
                <a:defPPr>
                  <a:defRPr lang="es-ES"/>
                </a:defPPr>
              </a:lstStyle>
              <a:p>
                <a:pPr algn="ctr" rtl="0"/>
                <a:endParaRPr lang="es-ES" dirty="0">
                  <a:latin typeface="+mn-lt"/>
                </a:endParaRPr>
              </a:p>
            </p:txBody>
          </p:sp>
        </p:grp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9489" y="457199"/>
            <a:ext cx="5943599" cy="1920240"/>
          </a:xfrm>
        </p:spPr>
        <p:txBody>
          <a:bodyPr rtlCol="0" anchor="b">
            <a:noAutofit/>
          </a:bodyPr>
          <a:lstStyle>
            <a:lvl1pPr>
              <a:defRPr lang="es-ES" sz="4200" b="1">
                <a:latin typeface="+mj-lt"/>
              </a:defRPr>
            </a:lvl1pPr>
          </a:lstStyle>
          <a:p>
            <a:pPr rtl="0"/>
            <a:r>
              <a:rPr lang="es-ES"/>
              <a:t>Haga clic para agregar un título</a:t>
            </a:r>
          </a:p>
        </p:txBody>
      </p:sp>
      <p:sp>
        <p:nvSpPr>
          <p:cNvPr id="15" name="Marcador de contenido 2">
            <a:extLst>
              <a:ext uri="{FF2B5EF4-FFF2-40B4-BE49-F238E27FC236}">
                <a16:creationId xmlns:a16="http://schemas.microsoft.com/office/drawing/2014/main" id="{6BBDFA0C-B372-969D-6C8A-F664A4BF8D41}"/>
              </a:ext>
            </a:extLst>
          </p:cNvPr>
          <p:cNvSpPr>
            <a:spLocks noGrp="1" noChangeAspect="1"/>
          </p:cNvSpPr>
          <p:nvPr>
            <p:ph idx="17" hasCustomPrompt="1"/>
          </p:nvPr>
        </p:nvSpPr>
        <p:spPr>
          <a:xfrm>
            <a:off x="823108" y="640080"/>
            <a:ext cx="4297680" cy="4297680"/>
          </a:xfrm>
          <a:prstGeom prst="ellipse">
            <a:avLst/>
          </a:prstGeom>
          <a:solidFill>
            <a:schemeClr val="accent2"/>
          </a:solidFill>
        </p:spPr>
        <p:txBody>
          <a:bodyPr rtlCol="0" anchor="ctr" anchorCtr="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lang="es-ES" sz="2000">
                <a:latin typeface="+mn-lt"/>
              </a:defRPr>
            </a:lvl1pPr>
            <a:lvl2pPr marL="347663" indent="0" algn="ctr">
              <a:buFont typeface="Arial" panose="020B0604020202020204" pitchFamily="34" charset="0"/>
              <a:buNone/>
              <a:defRPr lang="es-ES" sz="2000">
                <a:latin typeface="+mn-lt"/>
              </a:defRPr>
            </a:lvl2pPr>
            <a:lvl3pPr marL="685800" indent="0" algn="ctr">
              <a:buFont typeface="Arial" panose="020B0604020202020204" pitchFamily="34" charset="0"/>
              <a:buNone/>
              <a:defRPr lang="es-ES" sz="2000">
                <a:latin typeface="+mn-lt"/>
              </a:defRPr>
            </a:lvl3pPr>
            <a:lvl4pPr marL="914400" indent="0" algn="ctr">
              <a:buFont typeface="Arial" panose="020B0604020202020204" pitchFamily="34" charset="0"/>
              <a:buNone/>
              <a:defRPr lang="es-ES" sz="2000">
                <a:latin typeface="+mn-lt"/>
              </a:defRPr>
            </a:lvl4pPr>
            <a:lvl5pPr marL="1143000" indent="0" algn="ctr">
              <a:buFont typeface="Arial" panose="020B0604020202020204" pitchFamily="34" charset="0"/>
              <a:buNone/>
              <a:defRPr lang="es-ES" sz="2000">
                <a:latin typeface="+mn-lt"/>
              </a:defRPr>
            </a:lvl5pPr>
          </a:lstStyle>
          <a:p>
            <a:pPr lvl="0" rtl="0"/>
            <a:r>
              <a:rPr lang="es-ES"/>
              <a:t>Haga clic para agregar texto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10" name="Marcador de fecha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67114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lang="es-ES" sz="1200">
                <a:solidFill>
                  <a:schemeClr val="accent2"/>
                </a:solidFill>
                <a:latin typeface="+mn-lt"/>
              </a:defRPr>
            </a:lvl1pPr>
          </a:lstStyle>
          <a:p>
            <a:pPr rtl="0"/>
            <a:r>
              <a:rPr lang="es-ES"/>
              <a:t>8/9/20XX</a:t>
            </a:r>
          </a:p>
        </p:txBody>
      </p:sp>
      <p:sp>
        <p:nvSpPr>
          <p:cNvPr id="11" name="Marcador de pie de página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lang="es-ES" sz="1200">
                <a:solidFill>
                  <a:schemeClr val="accent3"/>
                </a:solidFill>
                <a:latin typeface="+mn-lt"/>
              </a:defRPr>
            </a:lvl1pPr>
          </a:lstStyle>
          <a:p>
            <a:pPr rtl="0"/>
            <a:endParaRPr lang="es-ES" dirty="0"/>
          </a:p>
        </p:txBody>
      </p:sp>
      <p:sp>
        <p:nvSpPr>
          <p:cNvPr id="12" name="Marcador de número de diapositiva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lang="es-ES" sz="1200">
                <a:solidFill>
                  <a:schemeClr val="accent3"/>
                </a:solidFill>
                <a:latin typeface="+mn-lt"/>
              </a:defRPr>
            </a:lvl1pPr>
          </a:lstStyle>
          <a:p>
            <a:pPr rtl="0"/>
            <a:fld id="{294A09A9-5501-47C1-A89A-A340965A2BE2}" type="slidenum">
              <a:rPr lang="es-ES" smtClean="0"/>
              <a:pPr rtl="0"/>
              <a:t>‹Nº›</a:t>
            </a:fld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9A8D2CC-EE75-85FA-1577-88C0BEC7B10C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5549490" y="2706369"/>
            <a:ext cx="5943600" cy="3383279"/>
          </a:xfrm>
        </p:spPr>
        <p:txBody>
          <a:bodyPr rtlCol="0">
            <a:normAutofit/>
          </a:bodyPr>
          <a:lstStyle>
            <a:lvl1pPr marL="283464" indent="-283464">
              <a:spcBef>
                <a:spcPts val="1000"/>
              </a:spcBef>
              <a:buFont typeface="Arial" panose="020B0604020202020204" pitchFamily="34" charset="0"/>
              <a:buChar char="•"/>
              <a:defRPr lang="es-ES" sz="2000">
                <a:solidFill>
                  <a:schemeClr val="tx1"/>
                </a:solidFill>
                <a:latin typeface="+mn-lt"/>
              </a:defRPr>
            </a:lvl1pPr>
            <a:lvl2pPr marL="566928" indent="-283464">
              <a:spcBef>
                <a:spcPts val="1000"/>
              </a:spcBef>
              <a:buFont typeface="Arial" panose="020B0604020202020204" pitchFamily="34" charset="0"/>
              <a:buChar char="•"/>
              <a:defRPr lang="es-ES" sz="2000">
                <a:solidFill>
                  <a:schemeClr val="tx1"/>
                </a:solidFill>
                <a:latin typeface="+mn-lt"/>
              </a:defRPr>
            </a:lvl2pPr>
            <a:lvl3pPr marL="850392" indent="-283464">
              <a:spcBef>
                <a:spcPts val="1000"/>
              </a:spcBef>
              <a:buFont typeface="Arial" panose="020B0604020202020204" pitchFamily="34" charset="0"/>
              <a:buChar char="•"/>
              <a:defRPr lang="es-ES" sz="2000">
                <a:solidFill>
                  <a:schemeClr val="tx1"/>
                </a:solidFill>
                <a:latin typeface="+mn-lt"/>
              </a:defRPr>
            </a:lvl3pPr>
            <a:lvl4pPr marL="1133856" indent="-283464">
              <a:spcBef>
                <a:spcPts val="1000"/>
              </a:spcBef>
              <a:buFont typeface="Arial" panose="020B0604020202020204" pitchFamily="34" charset="0"/>
              <a:buChar char="•"/>
              <a:defRPr lang="es-ES" sz="2000">
                <a:solidFill>
                  <a:schemeClr val="tx1"/>
                </a:solidFill>
                <a:latin typeface="+mn-lt"/>
              </a:defRPr>
            </a:lvl4pPr>
            <a:lvl5pPr marL="1463040" indent="-283464">
              <a:spcBef>
                <a:spcPts val="1000"/>
              </a:spcBef>
              <a:buFont typeface="Arial" panose="020B0604020202020204" pitchFamily="34" charset="0"/>
              <a:buChar char="•"/>
              <a:defRPr lang="es-ES" sz="2000">
                <a:solidFill>
                  <a:schemeClr val="tx1"/>
                </a:solidFill>
                <a:latin typeface="+mn-lt"/>
              </a:defRPr>
            </a:lvl5pPr>
          </a:lstStyle>
          <a:p>
            <a:pPr lvl="0" rtl="0"/>
            <a:r>
              <a:rPr lang="es-ES"/>
              <a:t>Haga clic para agregar texto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5256561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Gráfico 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o 8">
            <a:extLst>
              <a:ext uri="{FF2B5EF4-FFF2-40B4-BE49-F238E27FC236}">
                <a16:creationId xmlns:a16="http://schemas.microsoft.com/office/drawing/2014/main" id="{ABA2A58C-57B7-834C-8F5C-3299322411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0772262" y="152641"/>
            <a:ext cx="1572380" cy="1267097"/>
            <a:chOff x="7413403" y="4976359"/>
            <a:chExt cx="2334986" cy="1881641"/>
          </a:xfrm>
        </p:grpSpPr>
        <p:sp>
          <p:nvSpPr>
            <p:cNvPr id="13" name="Forma libre 12">
              <a:extLst>
                <a:ext uri="{FF2B5EF4-FFF2-40B4-BE49-F238E27FC236}">
                  <a16:creationId xmlns:a16="http://schemas.microsoft.com/office/drawing/2014/main" id="{801D8067-144A-FE48-AF1E-529B662DCAD3}"/>
                </a:ext>
              </a:extLst>
            </p:cNvPr>
            <p:cNvSpPr/>
            <p:nvPr userDrawn="1"/>
          </p:nvSpPr>
          <p:spPr>
            <a:xfrm rot="5400000" flipH="1" flipV="1">
              <a:off x="8223822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sp>
          <p:nvSpPr>
            <p:cNvPr id="14" name="Forma libre 13">
              <a:extLst>
                <a:ext uri="{FF2B5EF4-FFF2-40B4-BE49-F238E27FC236}">
                  <a16:creationId xmlns:a16="http://schemas.microsoft.com/office/drawing/2014/main" id="{2ECA7D87-C78C-C140-AA28-C0FB20209045}"/>
                </a:ext>
              </a:extLst>
            </p:cNvPr>
            <p:cNvSpPr/>
            <p:nvPr userDrawn="1"/>
          </p:nvSpPr>
          <p:spPr>
            <a:xfrm rot="16200000" flipV="1">
              <a:off x="7056329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7492" y="136526"/>
            <a:ext cx="9779183" cy="1570038"/>
          </a:xfrm>
        </p:spPr>
        <p:txBody>
          <a:bodyPr rtlCol="0" anchor="b">
            <a:noAutofit/>
          </a:bodyPr>
          <a:lstStyle>
            <a:lvl1pPr>
              <a:defRPr lang="es-ES" sz="4200" b="1">
                <a:latin typeface="+mj-lt"/>
              </a:defRPr>
            </a:lvl1pPr>
          </a:lstStyle>
          <a:p>
            <a:pPr rtl="0"/>
            <a:r>
              <a:rPr lang="es-ES"/>
              <a:t>Haga clic para agregar un título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67493" y="2084832"/>
            <a:ext cx="9779182" cy="3366813"/>
          </a:xfrm>
        </p:spPr>
        <p:txBody>
          <a:bodyPr rtlCol="0">
            <a:noAutofit/>
          </a:bodyPr>
          <a:lstStyle>
            <a:lvl1pPr marL="0" indent="0">
              <a:buNone/>
              <a:defRPr lang="es-ES">
                <a:latin typeface="+mn-lt"/>
              </a:defRPr>
            </a:lvl1pPr>
            <a:lvl2pPr marL="457200" indent="0">
              <a:buNone/>
              <a:defRPr lang="es-ES">
                <a:latin typeface="+mn-lt"/>
              </a:defRPr>
            </a:lvl2pPr>
            <a:lvl3pPr marL="914400" indent="0">
              <a:buNone/>
              <a:defRPr lang="es-ES">
                <a:latin typeface="+mn-lt"/>
              </a:defRPr>
            </a:lvl3pPr>
            <a:lvl4pPr marL="1371600" indent="0">
              <a:buNone/>
              <a:defRPr lang="es-ES">
                <a:latin typeface="+mn-lt"/>
              </a:defRPr>
            </a:lvl4pPr>
            <a:lvl5pPr marL="1828800" indent="0">
              <a:buNone/>
              <a:defRPr lang="es-ES">
                <a:latin typeface="+mn-lt"/>
              </a:defRPr>
            </a:lvl5pPr>
          </a:lstStyle>
          <a:p>
            <a:pPr lvl="0" rtl="0"/>
            <a:r>
              <a:rPr lang="es-ES"/>
              <a:t>Haga clic para agregar texto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10" name="Marcador de fecha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0101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lang="es-ES" sz="1200">
                <a:solidFill>
                  <a:schemeClr val="accent3"/>
                </a:solidFill>
                <a:latin typeface="+mn-lt"/>
              </a:defRPr>
            </a:lvl1pPr>
          </a:lstStyle>
          <a:p>
            <a:pPr rtl="0"/>
            <a:r>
              <a:rPr lang="es-ES"/>
              <a:t>8/9/20XX</a:t>
            </a:r>
          </a:p>
        </p:txBody>
      </p:sp>
      <p:sp>
        <p:nvSpPr>
          <p:cNvPr id="11" name="Marcador de pie de página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lang="es-ES" sz="1200">
                <a:solidFill>
                  <a:schemeClr val="accent3"/>
                </a:solidFill>
                <a:latin typeface="+mn-lt"/>
              </a:defRPr>
            </a:lvl1pPr>
          </a:lstStyle>
          <a:p>
            <a:pPr rtl="0"/>
            <a:endParaRPr lang="es-ES" dirty="0"/>
          </a:p>
        </p:txBody>
      </p:sp>
      <p:sp>
        <p:nvSpPr>
          <p:cNvPr id="12" name="Marcador de número de diapositiva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lang="es-ES" sz="1200">
                <a:solidFill>
                  <a:schemeClr val="accent3"/>
                </a:solidFill>
                <a:latin typeface="+mn-lt"/>
              </a:defRPr>
            </a:lvl1pPr>
          </a:lstStyle>
          <a:p>
            <a:pPr rtl="0"/>
            <a:fld id="{294A09A9-5501-47C1-A89A-A340965A2BE2}" type="slidenum">
              <a:rPr lang="es-ES" smtClean="0"/>
              <a:pPr rtl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909451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Finalizar diapositiv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o 4">
            <a:extLst>
              <a:ext uri="{FF2B5EF4-FFF2-40B4-BE49-F238E27FC236}">
                <a16:creationId xmlns:a16="http://schemas.microsoft.com/office/drawing/2014/main" id="{78AD52EA-B01E-8D38-D87A-BF7EB5B58A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-1"/>
            <a:ext cx="12192001" cy="6864796"/>
            <a:chOff x="0" y="-1"/>
            <a:chExt cx="12192001" cy="6864796"/>
          </a:xfrm>
        </p:grpSpPr>
        <p:sp>
          <p:nvSpPr>
            <p:cNvPr id="4" name="Rectángulo 3">
              <a:extLst>
                <a:ext uri="{FF2B5EF4-FFF2-40B4-BE49-F238E27FC236}">
                  <a16:creationId xmlns:a16="http://schemas.microsoft.com/office/drawing/2014/main" id="{9AC79249-FDC0-364D-A734-AE1DE1605D28}"/>
                </a:ext>
              </a:extLst>
            </p:cNvPr>
            <p:cNvSpPr/>
            <p:nvPr userDrawn="1"/>
          </p:nvSpPr>
          <p:spPr>
            <a:xfrm>
              <a:off x="8264426" y="0"/>
              <a:ext cx="3927574" cy="6858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grpSp>
          <p:nvGrpSpPr>
            <p:cNvPr id="6" name="Grupo 5">
              <a:extLst>
                <a:ext uri="{FF2B5EF4-FFF2-40B4-BE49-F238E27FC236}">
                  <a16:creationId xmlns:a16="http://schemas.microsoft.com/office/drawing/2014/main" id="{F15FBB50-09C8-B64E-AE57-67C5E70810CB}"/>
                </a:ext>
              </a:extLst>
            </p:cNvPr>
            <p:cNvGrpSpPr/>
            <p:nvPr userDrawn="1"/>
          </p:nvGrpSpPr>
          <p:grpSpPr>
            <a:xfrm>
              <a:off x="8264427" y="3685939"/>
              <a:ext cx="3927573" cy="3178856"/>
              <a:chOff x="9857014" y="13834"/>
              <a:chExt cx="2334986" cy="1881641"/>
            </a:xfrm>
          </p:grpSpPr>
          <p:sp>
            <p:nvSpPr>
              <p:cNvPr id="15" name="Forma libre 14">
                <a:extLst>
                  <a:ext uri="{FF2B5EF4-FFF2-40B4-BE49-F238E27FC236}">
                    <a16:creationId xmlns:a16="http://schemas.microsoft.com/office/drawing/2014/main" id="{EFBF1E52-11FA-DC48-B7AD-75734232FFE8}"/>
                  </a:ext>
                </a:extLst>
              </p:cNvPr>
              <p:cNvSpPr/>
              <p:nvPr userDrawn="1"/>
            </p:nvSpPr>
            <p:spPr>
              <a:xfrm rot="5400000" flipH="1" flipV="1">
                <a:off x="10667433" y="370908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>
                <a:defPPr>
                  <a:defRPr lang="es-ES"/>
                </a:defPPr>
              </a:lstStyle>
              <a:p>
                <a:pPr algn="ctr" rtl="0"/>
                <a:endParaRPr lang="es-ES" dirty="0"/>
              </a:p>
            </p:txBody>
          </p:sp>
          <p:sp>
            <p:nvSpPr>
              <p:cNvPr id="16" name="Forma libre 15">
                <a:extLst>
                  <a:ext uri="{FF2B5EF4-FFF2-40B4-BE49-F238E27FC236}">
                    <a16:creationId xmlns:a16="http://schemas.microsoft.com/office/drawing/2014/main" id="{4850B620-49F5-3748-84AF-682555D52792}"/>
                  </a:ext>
                </a:extLst>
              </p:cNvPr>
              <p:cNvSpPr/>
              <p:nvPr userDrawn="1"/>
            </p:nvSpPr>
            <p:spPr>
              <a:xfrm rot="16200000" flipV="1">
                <a:off x="9499940" y="370908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>
                <a:defPPr>
                  <a:defRPr lang="es-ES"/>
                </a:defPPr>
              </a:lstStyle>
              <a:p>
                <a:pPr algn="ctr" rtl="0"/>
                <a:endParaRPr lang="es-ES" dirty="0"/>
              </a:p>
            </p:txBody>
          </p:sp>
        </p:grpSp>
        <p:sp>
          <p:nvSpPr>
            <p:cNvPr id="22" name="Forma libre 21">
              <a:extLst>
                <a:ext uri="{FF2B5EF4-FFF2-40B4-BE49-F238E27FC236}">
                  <a16:creationId xmlns:a16="http://schemas.microsoft.com/office/drawing/2014/main" id="{BC68F289-2744-2F48-893A-3F17911625C8}"/>
                </a:ext>
              </a:extLst>
            </p:cNvPr>
            <p:cNvSpPr/>
            <p:nvPr userDrawn="1"/>
          </p:nvSpPr>
          <p:spPr>
            <a:xfrm>
              <a:off x="0" y="-1"/>
              <a:ext cx="1167493" cy="1167493"/>
            </a:xfrm>
            <a:custGeom>
              <a:avLst/>
              <a:gdLst>
                <a:gd name="connsiteX0" fmla="*/ 0 w 862693"/>
                <a:gd name="connsiteY0" fmla="*/ 0 h 862693"/>
                <a:gd name="connsiteX1" fmla="*/ 862693 w 862693"/>
                <a:gd name="connsiteY1" fmla="*/ 0 h 862693"/>
                <a:gd name="connsiteX2" fmla="*/ 0 w 862693"/>
                <a:gd name="connsiteY2" fmla="*/ 862693 h 862693"/>
                <a:gd name="connsiteX3" fmla="*/ 0 w 862693"/>
                <a:gd name="connsiteY3" fmla="*/ 0 h 862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693" h="862693">
                  <a:moveTo>
                    <a:pt x="0" y="0"/>
                  </a:moveTo>
                  <a:lnTo>
                    <a:pt x="862693" y="0"/>
                  </a:lnTo>
                  <a:cubicBezTo>
                    <a:pt x="862693" y="476453"/>
                    <a:pt x="476452" y="862693"/>
                    <a:pt x="0" y="8626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sp>
          <p:nvSpPr>
            <p:cNvPr id="17" name="Forma libre 16">
              <a:extLst>
                <a:ext uri="{FF2B5EF4-FFF2-40B4-BE49-F238E27FC236}">
                  <a16:creationId xmlns:a16="http://schemas.microsoft.com/office/drawing/2014/main" id="{39563C76-BC00-DE47-88F5-C24D3CE3325A}"/>
                </a:ext>
              </a:extLst>
            </p:cNvPr>
            <p:cNvSpPr/>
            <p:nvPr userDrawn="1"/>
          </p:nvSpPr>
          <p:spPr>
            <a:xfrm>
              <a:off x="10228214" y="-1"/>
              <a:ext cx="1963787" cy="3178856"/>
            </a:xfrm>
            <a:custGeom>
              <a:avLst/>
              <a:gdLst>
                <a:gd name="connsiteX0" fmla="*/ 0 w 1963787"/>
                <a:gd name="connsiteY0" fmla="*/ 0 h 3178856"/>
                <a:gd name="connsiteX1" fmla="*/ 1963787 w 1963787"/>
                <a:gd name="connsiteY1" fmla="*/ 0 h 3178856"/>
                <a:gd name="connsiteX2" fmla="*/ 1963787 w 1963787"/>
                <a:gd name="connsiteY2" fmla="*/ 1967129 h 3178856"/>
                <a:gd name="connsiteX3" fmla="*/ 1963787 w 1963787"/>
                <a:gd name="connsiteY3" fmla="*/ 2349671 h 3178856"/>
                <a:gd name="connsiteX4" fmla="*/ 1963787 w 1963787"/>
                <a:gd name="connsiteY4" fmla="*/ 3178856 h 3178856"/>
                <a:gd name="connsiteX5" fmla="*/ 1963753 w 1963787"/>
                <a:gd name="connsiteY5" fmla="*/ 3178856 h 3178856"/>
                <a:gd name="connsiteX6" fmla="*/ 1763002 w 1963787"/>
                <a:gd name="connsiteY6" fmla="*/ 3168629 h 3178856"/>
                <a:gd name="connsiteX7" fmla="*/ 0 w 1963787"/>
                <a:gd name="connsiteY7" fmla="*/ 1197921 h 3178856"/>
                <a:gd name="connsiteX8" fmla="*/ 0 w 1963787"/>
                <a:gd name="connsiteY8" fmla="*/ 1039961 h 3178856"/>
                <a:gd name="connsiteX9" fmla="*/ 0 w 1963787"/>
                <a:gd name="connsiteY9" fmla="*/ 0 h 3178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63787" h="3178856">
                  <a:moveTo>
                    <a:pt x="0" y="0"/>
                  </a:moveTo>
                  <a:lnTo>
                    <a:pt x="1963787" y="0"/>
                  </a:lnTo>
                  <a:lnTo>
                    <a:pt x="1963787" y="1967129"/>
                  </a:lnTo>
                  <a:lnTo>
                    <a:pt x="1963787" y="2349671"/>
                  </a:lnTo>
                  <a:lnTo>
                    <a:pt x="1963787" y="3178856"/>
                  </a:lnTo>
                  <a:lnTo>
                    <a:pt x="1963753" y="3178856"/>
                  </a:lnTo>
                  <a:lnTo>
                    <a:pt x="1763002" y="3168629"/>
                  </a:lnTo>
                  <a:cubicBezTo>
                    <a:pt x="772749" y="3067186"/>
                    <a:pt x="0" y="2223585"/>
                    <a:pt x="0" y="1197921"/>
                  </a:cubicBezTo>
                  <a:lnTo>
                    <a:pt x="0" y="1039961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67494" y="252549"/>
            <a:ext cx="6220278" cy="3262811"/>
          </a:xfrm>
        </p:spPr>
        <p:txBody>
          <a:bodyPr rtlCol="0" anchor="b">
            <a:noAutofit/>
          </a:bodyPr>
          <a:lstStyle>
            <a:lvl1pPr algn="l">
              <a:defRPr lang="es-ES" sz="6000" b="1">
                <a:latin typeface="+mj-lt"/>
              </a:defRPr>
            </a:lvl1pPr>
          </a:lstStyle>
          <a:p>
            <a:pPr rtl="0"/>
            <a:r>
              <a:rPr lang="es-ES"/>
              <a:t>Haga clic para agregar un título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67493" y="3685939"/>
            <a:ext cx="6220277" cy="2919512"/>
          </a:xfrm>
        </p:spPr>
        <p:txBody>
          <a:bodyPr rtlCol="0" anchor="t" anchorCtr="0">
            <a:normAutofit/>
          </a:bodyPr>
          <a:lstStyle>
            <a:lvl1pPr marL="0" indent="0" algn="l">
              <a:buNone/>
              <a:defRPr lang="es-ES" sz="2800">
                <a:latin typeface="+mn-lt"/>
              </a:defRPr>
            </a:lvl1pPr>
            <a:lvl2pPr marL="457200" indent="0" algn="ctr">
              <a:buNone/>
              <a:defRPr lang="es-ES" sz="2000"/>
            </a:lvl2pPr>
            <a:lvl3pPr marL="914400" indent="0" algn="ctr">
              <a:buNone/>
              <a:defRPr lang="es-ES" sz="1800"/>
            </a:lvl3pPr>
            <a:lvl4pPr marL="1371600" indent="0" algn="ctr">
              <a:buNone/>
              <a:defRPr lang="es-ES" sz="1600"/>
            </a:lvl4pPr>
            <a:lvl5pPr marL="1828800" indent="0" algn="ctr">
              <a:buNone/>
              <a:defRPr lang="es-ES" sz="1600"/>
            </a:lvl5pPr>
            <a:lvl6pPr marL="2286000" indent="0" algn="ctr">
              <a:buNone/>
              <a:defRPr lang="es-ES" sz="1600"/>
            </a:lvl6pPr>
            <a:lvl7pPr marL="2743200" indent="0" algn="ctr">
              <a:buNone/>
              <a:defRPr lang="es-ES" sz="1600"/>
            </a:lvl7pPr>
            <a:lvl8pPr marL="3200400" indent="0" algn="ctr">
              <a:buNone/>
              <a:defRPr lang="es-ES" sz="1600"/>
            </a:lvl8pPr>
            <a:lvl9pPr marL="3657600" indent="0" algn="ctr">
              <a:buNone/>
              <a:defRPr lang="es-ES" sz="1600"/>
            </a:lvl9pPr>
          </a:lstStyle>
          <a:p>
            <a:pPr lvl="0" rtl="0"/>
            <a:r>
              <a:rPr lang="es-ES"/>
              <a:t>Haga clic para agregar texto</a:t>
            </a:r>
          </a:p>
        </p:txBody>
      </p:sp>
    </p:spTree>
    <p:extLst>
      <p:ext uri="{BB962C8B-B14F-4D97-AF65-F5344CB8AC3E}">
        <p14:creationId xmlns:p14="http://schemas.microsoft.com/office/powerpoint/2010/main" val="25447069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upo 12">
            <a:extLst>
              <a:ext uri="{FF2B5EF4-FFF2-40B4-BE49-F238E27FC236}">
                <a16:creationId xmlns:a16="http://schemas.microsoft.com/office/drawing/2014/main" id="{AC10D125-AB73-D276-4947-94204736A3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" y="0"/>
            <a:ext cx="12191999" cy="6858000"/>
            <a:chOff x="1" y="0"/>
            <a:chExt cx="12191999" cy="6858000"/>
          </a:xfrm>
        </p:grpSpPr>
        <p:sp>
          <p:nvSpPr>
            <p:cNvPr id="4" name="Forma libre 3">
              <a:extLst>
                <a:ext uri="{FF2B5EF4-FFF2-40B4-BE49-F238E27FC236}">
                  <a16:creationId xmlns:a16="http://schemas.microsoft.com/office/drawing/2014/main" id="{6A7F6A3F-E1DD-A246-9A6D-5F9B18BA25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flipH="1">
              <a:off x="8580896" y="1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0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lnTo>
                    <a:pt x="1167493" y="0"/>
                  </a:lnTo>
                  <a:cubicBezTo>
                    <a:pt x="522704" y="0"/>
                    <a:pt x="0" y="522704"/>
                    <a:pt x="0" y="11674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sp>
          <p:nvSpPr>
            <p:cNvPr id="5" name="Forma libre 4">
              <a:extLst>
                <a:ext uri="{FF2B5EF4-FFF2-40B4-BE49-F238E27FC236}">
                  <a16:creationId xmlns:a16="http://schemas.microsoft.com/office/drawing/2014/main" id="{055FD0FC-C8FF-6741-A364-A29CDC6F94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flipH="1">
              <a:off x="8580896" y="3246896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1167493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cubicBezTo>
                    <a:pt x="0" y="644789"/>
                    <a:pt x="522704" y="1167493"/>
                    <a:pt x="1167493" y="1167493"/>
                  </a:cubicBezTo>
                  <a:lnTo>
                    <a:pt x="0" y="11674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s-ES"/>
              </a:defPPr>
            </a:lstStyle>
            <a:p>
              <a:pPr algn="ctr" rtl="0"/>
              <a:endParaRPr lang="es-ES" dirty="0">
                <a:latin typeface="+mn-lt"/>
              </a:endParaRPr>
            </a:p>
          </p:txBody>
        </p:sp>
        <p:sp>
          <p:nvSpPr>
            <p:cNvPr id="6" name="Forma libre 5">
              <a:extLst>
                <a:ext uri="{FF2B5EF4-FFF2-40B4-BE49-F238E27FC236}">
                  <a16:creationId xmlns:a16="http://schemas.microsoft.com/office/drawing/2014/main" id="{D11C9832-A021-954E-A34F-2988D1189A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" y="0"/>
              <a:ext cx="933856" cy="933856"/>
            </a:xfrm>
            <a:custGeom>
              <a:avLst/>
              <a:gdLst>
                <a:gd name="connsiteX0" fmla="*/ 0 w 862693"/>
                <a:gd name="connsiteY0" fmla="*/ 0 h 862693"/>
                <a:gd name="connsiteX1" fmla="*/ 862693 w 862693"/>
                <a:gd name="connsiteY1" fmla="*/ 0 h 862693"/>
                <a:gd name="connsiteX2" fmla="*/ 0 w 862693"/>
                <a:gd name="connsiteY2" fmla="*/ 862693 h 862693"/>
                <a:gd name="connsiteX3" fmla="*/ 0 w 862693"/>
                <a:gd name="connsiteY3" fmla="*/ 0 h 862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693" h="862693">
                  <a:moveTo>
                    <a:pt x="0" y="0"/>
                  </a:moveTo>
                  <a:lnTo>
                    <a:pt x="862693" y="0"/>
                  </a:lnTo>
                  <a:cubicBezTo>
                    <a:pt x="862693" y="476453"/>
                    <a:pt x="476452" y="862693"/>
                    <a:pt x="0" y="8626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grpSp>
          <p:nvGrpSpPr>
            <p:cNvPr id="9" name="Grupo 8">
              <a:extLst>
                <a:ext uri="{FF2B5EF4-FFF2-40B4-BE49-F238E27FC236}">
                  <a16:creationId xmlns:a16="http://schemas.microsoft.com/office/drawing/2014/main" id="{9861BC34-DFBF-2D4F-B463-FCFBC08391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8082092" y="5590903"/>
              <a:ext cx="1572380" cy="1267097"/>
              <a:chOff x="7413403" y="4976359"/>
              <a:chExt cx="2334986" cy="1881641"/>
            </a:xfrm>
          </p:grpSpPr>
          <p:sp>
            <p:nvSpPr>
              <p:cNvPr id="7" name="Forma libre 6">
                <a:extLst>
                  <a:ext uri="{FF2B5EF4-FFF2-40B4-BE49-F238E27FC236}">
                    <a16:creationId xmlns:a16="http://schemas.microsoft.com/office/drawing/2014/main" id="{55C37C19-F268-4A43-A0D4-3B1B38D48952}"/>
                  </a:ext>
                </a:extLst>
              </p:cNvPr>
              <p:cNvSpPr/>
              <p:nvPr userDrawn="1"/>
            </p:nvSpPr>
            <p:spPr>
              <a:xfrm rot="5400000" flipH="1" flipV="1">
                <a:off x="8223822" y="5333433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>
                <a:defPPr>
                  <a:defRPr lang="es-ES"/>
                </a:defPPr>
              </a:lstStyle>
              <a:p>
                <a:pPr algn="ctr" rtl="0"/>
                <a:endParaRPr lang="es-ES" dirty="0">
                  <a:latin typeface="+mn-lt"/>
                </a:endParaRPr>
              </a:p>
            </p:txBody>
          </p:sp>
          <p:sp>
            <p:nvSpPr>
              <p:cNvPr id="8" name="Forma libre 7">
                <a:extLst>
                  <a:ext uri="{FF2B5EF4-FFF2-40B4-BE49-F238E27FC236}">
                    <a16:creationId xmlns:a16="http://schemas.microsoft.com/office/drawing/2014/main" id="{E4F760E5-9D5D-E44F-AEBF-20CA8DE87D11}"/>
                  </a:ext>
                </a:extLst>
              </p:cNvPr>
              <p:cNvSpPr/>
              <p:nvPr userDrawn="1"/>
            </p:nvSpPr>
            <p:spPr>
              <a:xfrm rot="16200000" flipV="1">
                <a:off x="7056329" y="5333433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>
                <a:defPPr>
                  <a:defRPr lang="es-ES"/>
                </a:defPPr>
              </a:lstStyle>
              <a:p>
                <a:pPr algn="ctr" rtl="0"/>
                <a:endParaRPr lang="es-ES" dirty="0">
                  <a:latin typeface="+mn-lt"/>
                </a:endParaRPr>
              </a:p>
            </p:txBody>
          </p:sp>
        </p:grp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58864" y="102021"/>
            <a:ext cx="9779183" cy="1744415"/>
          </a:xfrm>
        </p:spPr>
        <p:txBody>
          <a:bodyPr rtlCol="0" anchor="b">
            <a:noAutofit/>
          </a:bodyPr>
          <a:lstStyle>
            <a:lvl1pPr>
              <a:defRPr lang="es-ES" sz="4200" b="1">
                <a:latin typeface="+mj-lt"/>
              </a:defRPr>
            </a:lvl1pPr>
          </a:lstStyle>
          <a:p>
            <a:pPr rtl="0"/>
            <a:r>
              <a:rPr lang="es-ES"/>
              <a:t>Haga clic para agregar un título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58865" y="2017467"/>
            <a:ext cx="9779182" cy="3366815"/>
          </a:xfrm>
        </p:spPr>
        <p:txBody>
          <a:bodyPr rtlCol="0">
            <a:normAutofit/>
          </a:bodyPr>
          <a:lstStyle>
            <a:lvl1pPr marL="0" indent="0">
              <a:buNone/>
              <a:defRPr lang="es-ES">
                <a:latin typeface="+mn-lt"/>
              </a:defRPr>
            </a:lvl1pPr>
            <a:lvl2pPr marL="457200" indent="0">
              <a:buNone/>
              <a:defRPr lang="es-ES">
                <a:latin typeface="+mn-lt"/>
              </a:defRPr>
            </a:lvl2pPr>
            <a:lvl3pPr marL="914400" indent="0">
              <a:buNone/>
              <a:defRPr lang="es-ES">
                <a:latin typeface="+mn-lt"/>
              </a:defRPr>
            </a:lvl3pPr>
            <a:lvl4pPr marL="1371600" indent="0">
              <a:buNone/>
              <a:defRPr lang="es-ES">
                <a:latin typeface="+mn-lt"/>
              </a:defRPr>
            </a:lvl4pPr>
            <a:lvl5pPr marL="1828800" indent="0">
              <a:buNone/>
              <a:defRPr lang="es-ES">
                <a:latin typeface="+mn-lt"/>
              </a:defRPr>
            </a:lvl5pPr>
          </a:lstStyle>
          <a:p>
            <a:pPr lvl="0" rtl="0"/>
            <a:r>
              <a:rPr lang="es-ES"/>
              <a:t>Haga clic para agregar texto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10" name="Marcador de fecha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lang="es-ES" sz="1200">
                <a:solidFill>
                  <a:schemeClr val="accent3"/>
                </a:solidFill>
                <a:latin typeface="+mn-lt"/>
              </a:defRPr>
            </a:lvl1pPr>
          </a:lstStyle>
          <a:p>
            <a:pPr rtl="0"/>
            <a:r>
              <a:rPr lang="es-ES"/>
              <a:t>8/9/20XX</a:t>
            </a:r>
          </a:p>
        </p:txBody>
      </p:sp>
      <p:sp>
        <p:nvSpPr>
          <p:cNvPr id="11" name="Marcador de pie de página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lang="es-ES" sz="1200">
                <a:solidFill>
                  <a:schemeClr val="accent3"/>
                </a:solidFill>
                <a:latin typeface="+mn-lt"/>
              </a:defRPr>
            </a:lvl1pPr>
          </a:lstStyle>
          <a:p>
            <a:pPr rtl="0"/>
            <a:endParaRPr lang="es-ES" dirty="0"/>
          </a:p>
        </p:txBody>
      </p:sp>
      <p:sp>
        <p:nvSpPr>
          <p:cNvPr id="12" name="Marcador de número de diapositiva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lang="es-ES" sz="1200">
                <a:solidFill>
                  <a:schemeClr val="accent2"/>
                </a:solidFill>
                <a:latin typeface="+mn-lt"/>
              </a:defRPr>
            </a:lvl1pPr>
          </a:lstStyle>
          <a:p>
            <a:pPr rtl="0"/>
            <a:fld id="{294A09A9-5501-47C1-A89A-A340965A2BE2}" type="slidenum">
              <a:rPr lang="es-ES" smtClean="0"/>
              <a:pPr rtl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82271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ítulo e imagen derech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upo 12">
            <a:extLst>
              <a:ext uri="{FF2B5EF4-FFF2-40B4-BE49-F238E27FC236}">
                <a16:creationId xmlns:a16="http://schemas.microsoft.com/office/drawing/2014/main" id="{AC10D125-AB73-D276-4947-94204736A3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>
            <a:off x="1" y="0"/>
            <a:ext cx="12191999" cy="6858000"/>
            <a:chOff x="1" y="0"/>
            <a:chExt cx="12191999" cy="6858000"/>
          </a:xfrm>
        </p:grpSpPr>
        <p:sp>
          <p:nvSpPr>
            <p:cNvPr id="4" name="Forma libre 3">
              <a:extLst>
                <a:ext uri="{FF2B5EF4-FFF2-40B4-BE49-F238E27FC236}">
                  <a16:creationId xmlns:a16="http://schemas.microsoft.com/office/drawing/2014/main" id="{6A7F6A3F-E1DD-A246-9A6D-5F9B18BA25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flipH="1">
              <a:off x="8580896" y="1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0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lnTo>
                    <a:pt x="1167493" y="0"/>
                  </a:lnTo>
                  <a:cubicBezTo>
                    <a:pt x="522704" y="0"/>
                    <a:pt x="0" y="522704"/>
                    <a:pt x="0" y="11674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sp>
          <p:nvSpPr>
            <p:cNvPr id="5" name="Forma libre 4">
              <a:extLst>
                <a:ext uri="{FF2B5EF4-FFF2-40B4-BE49-F238E27FC236}">
                  <a16:creationId xmlns:a16="http://schemas.microsoft.com/office/drawing/2014/main" id="{055FD0FC-C8FF-6741-A364-A29CDC6F94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flipH="1">
              <a:off x="8580896" y="3246896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1167493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cubicBezTo>
                    <a:pt x="0" y="644789"/>
                    <a:pt x="522704" y="1167493"/>
                    <a:pt x="1167493" y="1167493"/>
                  </a:cubicBezTo>
                  <a:lnTo>
                    <a:pt x="0" y="11674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s-ES"/>
              </a:defPPr>
            </a:lstStyle>
            <a:p>
              <a:pPr algn="ctr" rtl="0"/>
              <a:endParaRPr lang="es-ES" dirty="0">
                <a:latin typeface="+mn-lt"/>
              </a:endParaRPr>
            </a:p>
          </p:txBody>
        </p:sp>
        <p:sp>
          <p:nvSpPr>
            <p:cNvPr id="6" name="Forma libre 5">
              <a:extLst>
                <a:ext uri="{FF2B5EF4-FFF2-40B4-BE49-F238E27FC236}">
                  <a16:creationId xmlns:a16="http://schemas.microsoft.com/office/drawing/2014/main" id="{D11C9832-A021-954E-A34F-2988D1189A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" y="0"/>
              <a:ext cx="933856" cy="933856"/>
            </a:xfrm>
            <a:custGeom>
              <a:avLst/>
              <a:gdLst>
                <a:gd name="connsiteX0" fmla="*/ 0 w 862693"/>
                <a:gd name="connsiteY0" fmla="*/ 0 h 862693"/>
                <a:gd name="connsiteX1" fmla="*/ 862693 w 862693"/>
                <a:gd name="connsiteY1" fmla="*/ 0 h 862693"/>
                <a:gd name="connsiteX2" fmla="*/ 0 w 862693"/>
                <a:gd name="connsiteY2" fmla="*/ 862693 h 862693"/>
                <a:gd name="connsiteX3" fmla="*/ 0 w 862693"/>
                <a:gd name="connsiteY3" fmla="*/ 0 h 862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693" h="862693">
                  <a:moveTo>
                    <a:pt x="0" y="0"/>
                  </a:moveTo>
                  <a:lnTo>
                    <a:pt x="862693" y="0"/>
                  </a:lnTo>
                  <a:cubicBezTo>
                    <a:pt x="862693" y="476453"/>
                    <a:pt x="476452" y="862693"/>
                    <a:pt x="0" y="8626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grpSp>
          <p:nvGrpSpPr>
            <p:cNvPr id="9" name="Grupo 8">
              <a:extLst>
                <a:ext uri="{FF2B5EF4-FFF2-40B4-BE49-F238E27FC236}">
                  <a16:creationId xmlns:a16="http://schemas.microsoft.com/office/drawing/2014/main" id="{9861BC34-DFBF-2D4F-B463-FCFBC08391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8082092" y="5590903"/>
              <a:ext cx="1572380" cy="1267097"/>
              <a:chOff x="7413403" y="4976359"/>
              <a:chExt cx="2334986" cy="1881641"/>
            </a:xfrm>
          </p:grpSpPr>
          <p:sp>
            <p:nvSpPr>
              <p:cNvPr id="7" name="Forma libre 6">
                <a:extLst>
                  <a:ext uri="{FF2B5EF4-FFF2-40B4-BE49-F238E27FC236}">
                    <a16:creationId xmlns:a16="http://schemas.microsoft.com/office/drawing/2014/main" id="{55C37C19-F268-4A43-A0D4-3B1B38D48952}"/>
                  </a:ext>
                </a:extLst>
              </p:cNvPr>
              <p:cNvSpPr/>
              <p:nvPr userDrawn="1"/>
            </p:nvSpPr>
            <p:spPr>
              <a:xfrm rot="5400000" flipH="1" flipV="1">
                <a:off x="8223822" y="5333433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>
                <a:defPPr>
                  <a:defRPr lang="es-ES"/>
                </a:defPPr>
              </a:lstStyle>
              <a:p>
                <a:pPr algn="ctr" rtl="0"/>
                <a:endParaRPr lang="es-ES" dirty="0">
                  <a:latin typeface="+mn-lt"/>
                </a:endParaRPr>
              </a:p>
            </p:txBody>
          </p:sp>
          <p:sp>
            <p:nvSpPr>
              <p:cNvPr id="8" name="Forma libre 7">
                <a:extLst>
                  <a:ext uri="{FF2B5EF4-FFF2-40B4-BE49-F238E27FC236}">
                    <a16:creationId xmlns:a16="http://schemas.microsoft.com/office/drawing/2014/main" id="{E4F760E5-9D5D-E44F-AEBF-20CA8DE87D11}"/>
                  </a:ext>
                </a:extLst>
              </p:cNvPr>
              <p:cNvSpPr/>
              <p:nvPr userDrawn="1"/>
            </p:nvSpPr>
            <p:spPr>
              <a:xfrm rot="16200000" flipV="1">
                <a:off x="7056329" y="5333433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>
                <a:defPPr>
                  <a:defRPr lang="es-ES"/>
                </a:defPPr>
              </a:lstStyle>
              <a:p>
                <a:pPr algn="ctr" rtl="0"/>
                <a:endParaRPr lang="es-ES" dirty="0">
                  <a:latin typeface="+mn-lt"/>
                </a:endParaRPr>
              </a:p>
            </p:txBody>
          </p:sp>
        </p:grp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7492" y="1371600"/>
            <a:ext cx="5486400" cy="4114800"/>
          </a:xfrm>
        </p:spPr>
        <p:txBody>
          <a:bodyPr rtlCol="0" anchor="ctr" anchorCtr="0">
            <a:noAutofit/>
          </a:bodyPr>
          <a:lstStyle>
            <a:lvl1pPr>
              <a:defRPr lang="es-ES" sz="6000" b="1">
                <a:latin typeface="+mj-lt"/>
              </a:defRPr>
            </a:lvl1pPr>
          </a:lstStyle>
          <a:p>
            <a:pPr rtl="0"/>
            <a:r>
              <a:rPr lang="es-ES"/>
              <a:t>Haga clic para agregar un título</a:t>
            </a:r>
          </a:p>
        </p:txBody>
      </p:sp>
      <p:sp>
        <p:nvSpPr>
          <p:cNvPr id="15" name="Marcador de posición de imagen 14">
            <a:extLst>
              <a:ext uri="{FF2B5EF4-FFF2-40B4-BE49-F238E27FC236}">
                <a16:creationId xmlns:a16="http://schemas.microsoft.com/office/drawing/2014/main" id="{3124234B-E1C4-2616-9993-A23142AA69B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83438" y="1168400"/>
            <a:ext cx="4500562" cy="4521200"/>
          </a:xfrm>
          <a:prstGeom prst="ellipse">
            <a:avLst/>
          </a:prstGeom>
          <a:solidFill>
            <a:schemeClr val="accent2"/>
          </a:solidFill>
        </p:spPr>
        <p:txBody>
          <a:bodyPr rtlCol="0"/>
          <a:lstStyle>
            <a:lvl1pPr marL="0" indent="0" algn="ctr">
              <a:buNone/>
              <a:defRPr lang="es-ES" sz="2000"/>
            </a:lvl1pPr>
          </a:lstStyle>
          <a:p>
            <a:pPr rtl="0"/>
            <a:r>
              <a:rPr lang="es-ES"/>
              <a:t>Haga clic en el icono para agregar una imagen</a:t>
            </a:r>
          </a:p>
        </p:txBody>
      </p:sp>
      <p:sp>
        <p:nvSpPr>
          <p:cNvPr id="10" name="Marcador de fecha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lang="es-ES" sz="1200">
                <a:solidFill>
                  <a:schemeClr val="accent3"/>
                </a:solidFill>
                <a:latin typeface="+mn-lt"/>
              </a:defRPr>
            </a:lvl1pPr>
          </a:lstStyle>
          <a:p>
            <a:pPr rtl="0"/>
            <a:r>
              <a:rPr lang="es-ES"/>
              <a:t>8/9/20XX</a:t>
            </a:r>
          </a:p>
        </p:txBody>
      </p:sp>
      <p:sp>
        <p:nvSpPr>
          <p:cNvPr id="11" name="Marcador de pie de página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lang="es-ES" sz="1200">
                <a:solidFill>
                  <a:schemeClr val="accent3"/>
                </a:solidFill>
                <a:latin typeface="+mn-lt"/>
              </a:defRPr>
            </a:lvl1pPr>
          </a:lstStyle>
          <a:p>
            <a:pPr rtl="0"/>
            <a:endParaRPr lang="es-ES" dirty="0"/>
          </a:p>
        </p:txBody>
      </p:sp>
      <p:sp>
        <p:nvSpPr>
          <p:cNvPr id="12" name="Marcador de número de diapositiva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lang="es-ES" sz="1200">
                <a:solidFill>
                  <a:schemeClr val="accent2"/>
                </a:solidFill>
                <a:latin typeface="+mn-lt"/>
              </a:defRPr>
            </a:lvl1pPr>
          </a:lstStyle>
          <a:p>
            <a:pPr rtl="0"/>
            <a:fld id="{294A09A9-5501-47C1-A89A-A340965A2BE2}" type="slidenum">
              <a:rPr lang="es-ES" smtClean="0"/>
              <a:pPr rtl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91266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ítulo e imagen izquier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upo 12">
            <a:extLst>
              <a:ext uri="{FF2B5EF4-FFF2-40B4-BE49-F238E27FC236}">
                <a16:creationId xmlns:a16="http://schemas.microsoft.com/office/drawing/2014/main" id="{AC10D125-AB73-D276-4947-94204736A3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" y="0"/>
            <a:ext cx="12191999" cy="6858000"/>
            <a:chOff x="1" y="0"/>
            <a:chExt cx="12191999" cy="6858000"/>
          </a:xfrm>
        </p:grpSpPr>
        <p:sp>
          <p:nvSpPr>
            <p:cNvPr id="4" name="Forma libre 3">
              <a:extLst>
                <a:ext uri="{FF2B5EF4-FFF2-40B4-BE49-F238E27FC236}">
                  <a16:creationId xmlns:a16="http://schemas.microsoft.com/office/drawing/2014/main" id="{6A7F6A3F-E1DD-A246-9A6D-5F9B18BA25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flipH="1">
              <a:off x="8580896" y="1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0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lnTo>
                    <a:pt x="1167493" y="0"/>
                  </a:lnTo>
                  <a:cubicBezTo>
                    <a:pt x="522704" y="0"/>
                    <a:pt x="0" y="522704"/>
                    <a:pt x="0" y="11674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sp>
          <p:nvSpPr>
            <p:cNvPr id="5" name="Forma libre 4">
              <a:extLst>
                <a:ext uri="{FF2B5EF4-FFF2-40B4-BE49-F238E27FC236}">
                  <a16:creationId xmlns:a16="http://schemas.microsoft.com/office/drawing/2014/main" id="{055FD0FC-C8FF-6741-A364-A29CDC6F94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flipH="1">
              <a:off x="8580896" y="3246896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1167493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cubicBezTo>
                    <a:pt x="0" y="644789"/>
                    <a:pt x="522704" y="1167493"/>
                    <a:pt x="1167493" y="1167493"/>
                  </a:cubicBezTo>
                  <a:lnTo>
                    <a:pt x="0" y="11674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s-ES"/>
              </a:defPPr>
            </a:lstStyle>
            <a:p>
              <a:pPr algn="ctr" rtl="0"/>
              <a:endParaRPr lang="es-ES" dirty="0">
                <a:latin typeface="+mn-lt"/>
              </a:endParaRPr>
            </a:p>
          </p:txBody>
        </p:sp>
        <p:sp>
          <p:nvSpPr>
            <p:cNvPr id="6" name="Forma libre 5">
              <a:extLst>
                <a:ext uri="{FF2B5EF4-FFF2-40B4-BE49-F238E27FC236}">
                  <a16:creationId xmlns:a16="http://schemas.microsoft.com/office/drawing/2014/main" id="{D11C9832-A021-954E-A34F-2988D1189A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" y="0"/>
              <a:ext cx="933856" cy="933856"/>
            </a:xfrm>
            <a:custGeom>
              <a:avLst/>
              <a:gdLst>
                <a:gd name="connsiteX0" fmla="*/ 0 w 862693"/>
                <a:gd name="connsiteY0" fmla="*/ 0 h 862693"/>
                <a:gd name="connsiteX1" fmla="*/ 862693 w 862693"/>
                <a:gd name="connsiteY1" fmla="*/ 0 h 862693"/>
                <a:gd name="connsiteX2" fmla="*/ 0 w 862693"/>
                <a:gd name="connsiteY2" fmla="*/ 862693 h 862693"/>
                <a:gd name="connsiteX3" fmla="*/ 0 w 862693"/>
                <a:gd name="connsiteY3" fmla="*/ 0 h 862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693" h="862693">
                  <a:moveTo>
                    <a:pt x="0" y="0"/>
                  </a:moveTo>
                  <a:lnTo>
                    <a:pt x="862693" y="0"/>
                  </a:lnTo>
                  <a:cubicBezTo>
                    <a:pt x="862693" y="476453"/>
                    <a:pt x="476452" y="862693"/>
                    <a:pt x="0" y="8626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grpSp>
          <p:nvGrpSpPr>
            <p:cNvPr id="9" name="Grupo 8">
              <a:extLst>
                <a:ext uri="{FF2B5EF4-FFF2-40B4-BE49-F238E27FC236}">
                  <a16:creationId xmlns:a16="http://schemas.microsoft.com/office/drawing/2014/main" id="{9861BC34-DFBF-2D4F-B463-FCFBC08391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8082092" y="5590903"/>
              <a:ext cx="1572380" cy="1267097"/>
              <a:chOff x="7413403" y="4976359"/>
              <a:chExt cx="2334986" cy="1881641"/>
            </a:xfrm>
          </p:grpSpPr>
          <p:sp>
            <p:nvSpPr>
              <p:cNvPr id="7" name="Forma libre 6">
                <a:extLst>
                  <a:ext uri="{FF2B5EF4-FFF2-40B4-BE49-F238E27FC236}">
                    <a16:creationId xmlns:a16="http://schemas.microsoft.com/office/drawing/2014/main" id="{55C37C19-F268-4A43-A0D4-3B1B38D48952}"/>
                  </a:ext>
                </a:extLst>
              </p:cNvPr>
              <p:cNvSpPr/>
              <p:nvPr userDrawn="1"/>
            </p:nvSpPr>
            <p:spPr>
              <a:xfrm rot="5400000" flipH="1" flipV="1">
                <a:off x="8223822" y="5333433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>
                <a:defPPr>
                  <a:defRPr lang="es-ES"/>
                </a:defPPr>
              </a:lstStyle>
              <a:p>
                <a:pPr algn="ctr" rtl="0"/>
                <a:endParaRPr lang="es-ES" dirty="0">
                  <a:latin typeface="+mn-lt"/>
                </a:endParaRPr>
              </a:p>
            </p:txBody>
          </p:sp>
          <p:sp>
            <p:nvSpPr>
              <p:cNvPr id="8" name="Forma libre 7">
                <a:extLst>
                  <a:ext uri="{FF2B5EF4-FFF2-40B4-BE49-F238E27FC236}">
                    <a16:creationId xmlns:a16="http://schemas.microsoft.com/office/drawing/2014/main" id="{E4F760E5-9D5D-E44F-AEBF-20CA8DE87D11}"/>
                  </a:ext>
                </a:extLst>
              </p:cNvPr>
              <p:cNvSpPr/>
              <p:nvPr userDrawn="1"/>
            </p:nvSpPr>
            <p:spPr>
              <a:xfrm rot="16200000" flipV="1">
                <a:off x="7056329" y="5333433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>
                <a:defPPr>
                  <a:defRPr lang="es-ES"/>
                </a:defPPr>
              </a:lstStyle>
              <a:p>
                <a:pPr algn="ctr" rtl="0"/>
                <a:endParaRPr lang="es-ES" dirty="0">
                  <a:latin typeface="+mn-lt"/>
                </a:endParaRPr>
              </a:p>
            </p:txBody>
          </p:sp>
        </p:grp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600" y="457200"/>
            <a:ext cx="5120640" cy="3200400"/>
          </a:xfrm>
        </p:spPr>
        <p:txBody>
          <a:bodyPr rtlCol="0" anchor="b" anchorCtr="0">
            <a:noAutofit/>
          </a:bodyPr>
          <a:lstStyle>
            <a:lvl1pPr>
              <a:defRPr lang="es-ES" sz="6000" b="1">
                <a:latin typeface="+mj-lt"/>
              </a:defRPr>
            </a:lvl1pPr>
          </a:lstStyle>
          <a:p>
            <a:pPr rtl="0"/>
            <a:r>
              <a:rPr lang="es-ES"/>
              <a:t>Haga clic para agregar un título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763DBBF-E63D-81E5-E7CE-32F6F2C2F93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43598" y="3657600"/>
            <a:ext cx="5120640" cy="1828800"/>
          </a:xfrm>
        </p:spPr>
        <p:txBody>
          <a:bodyPr rtlCol="0" anchor="t" anchorCtr="0">
            <a:noAutofit/>
          </a:bodyPr>
          <a:lstStyle>
            <a:lvl1pPr marL="0" indent="0" algn="l">
              <a:buNone/>
              <a:defRPr lang="es-ES" sz="3200">
                <a:latin typeface="+mn-lt"/>
              </a:defRPr>
            </a:lvl1pPr>
            <a:lvl2pPr marL="457200" indent="0" algn="ctr">
              <a:buNone/>
              <a:defRPr lang="es-ES" sz="2000"/>
            </a:lvl2pPr>
            <a:lvl3pPr marL="914400" indent="0" algn="ctr">
              <a:buNone/>
              <a:defRPr lang="es-ES" sz="1800"/>
            </a:lvl3pPr>
            <a:lvl4pPr marL="1371600" indent="0" algn="ctr">
              <a:buNone/>
              <a:defRPr lang="es-ES" sz="1600"/>
            </a:lvl4pPr>
            <a:lvl5pPr marL="1828800" indent="0" algn="ctr">
              <a:buNone/>
              <a:defRPr lang="es-ES" sz="1600"/>
            </a:lvl5pPr>
            <a:lvl6pPr marL="2286000" indent="0" algn="ctr">
              <a:buNone/>
              <a:defRPr lang="es-ES" sz="1600"/>
            </a:lvl6pPr>
            <a:lvl7pPr marL="2743200" indent="0" algn="ctr">
              <a:buNone/>
              <a:defRPr lang="es-ES" sz="1600"/>
            </a:lvl7pPr>
            <a:lvl8pPr marL="3200400" indent="0" algn="ctr">
              <a:buNone/>
              <a:defRPr lang="es-ES" sz="1600"/>
            </a:lvl8pPr>
            <a:lvl9pPr marL="3657600" indent="0" algn="ctr">
              <a:buNone/>
              <a:defRPr lang="es-ES" sz="1600"/>
            </a:lvl9pPr>
          </a:lstStyle>
          <a:p>
            <a:pPr rtl="0"/>
            <a:r>
              <a:rPr lang="es-ES"/>
              <a:t>Haga clic para agregar un subtítulo</a:t>
            </a:r>
          </a:p>
        </p:txBody>
      </p:sp>
      <p:sp>
        <p:nvSpPr>
          <p:cNvPr id="15" name="Marcador de posición de imagen 14">
            <a:extLst>
              <a:ext uri="{FF2B5EF4-FFF2-40B4-BE49-F238E27FC236}">
                <a16:creationId xmlns:a16="http://schemas.microsoft.com/office/drawing/2014/main" id="{64033732-ADA1-C540-7276-3FF5CDEF2C5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04238" y="1157224"/>
            <a:ext cx="4500562" cy="4521200"/>
          </a:xfrm>
          <a:prstGeom prst="ellipse">
            <a:avLst/>
          </a:prstGeom>
          <a:solidFill>
            <a:schemeClr val="accent2"/>
          </a:solidFill>
        </p:spPr>
        <p:txBody>
          <a:bodyPr rtlCol="0"/>
          <a:lstStyle>
            <a:lvl1pPr marL="0" indent="0" algn="ctr">
              <a:buNone/>
              <a:defRPr lang="es-ES" sz="2000"/>
            </a:lvl1pPr>
          </a:lstStyle>
          <a:p>
            <a:pPr rtl="0"/>
            <a:r>
              <a:rPr lang="es-ES"/>
              <a:t>Haga clic en el icono para agregar una imagen</a:t>
            </a:r>
          </a:p>
        </p:txBody>
      </p:sp>
      <p:sp>
        <p:nvSpPr>
          <p:cNvPr id="10" name="Marcador de fecha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lang="es-ES" sz="1200">
                <a:solidFill>
                  <a:schemeClr val="accent3"/>
                </a:solidFill>
                <a:latin typeface="+mn-lt"/>
              </a:defRPr>
            </a:lvl1pPr>
          </a:lstStyle>
          <a:p>
            <a:pPr rtl="0"/>
            <a:r>
              <a:rPr lang="es-ES"/>
              <a:t>8/9/20XX</a:t>
            </a:r>
          </a:p>
        </p:txBody>
      </p:sp>
      <p:sp>
        <p:nvSpPr>
          <p:cNvPr id="11" name="Marcador de pie de página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lang="es-ES" sz="1200">
                <a:solidFill>
                  <a:schemeClr val="accent3"/>
                </a:solidFill>
                <a:latin typeface="+mn-lt"/>
              </a:defRPr>
            </a:lvl1pPr>
          </a:lstStyle>
          <a:p>
            <a:pPr rtl="0"/>
            <a:endParaRPr lang="es-ES" dirty="0"/>
          </a:p>
        </p:txBody>
      </p:sp>
      <p:sp>
        <p:nvSpPr>
          <p:cNvPr id="12" name="Marcador de número de diapositiva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lang="es-ES" sz="1200">
                <a:solidFill>
                  <a:schemeClr val="accent2"/>
                </a:solidFill>
                <a:latin typeface="+mn-lt"/>
              </a:defRPr>
            </a:lvl1pPr>
          </a:lstStyle>
          <a:p>
            <a:pPr rtl="0"/>
            <a:fld id="{294A09A9-5501-47C1-A89A-A340965A2BE2}" type="slidenum">
              <a:rPr lang="es-ES" smtClean="0"/>
              <a:pPr rtl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238562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contenido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>
            <a:extLst>
              <a:ext uri="{FF2B5EF4-FFF2-40B4-BE49-F238E27FC236}">
                <a16:creationId xmlns:a16="http://schemas.microsoft.com/office/drawing/2014/main" id="{CCEDB282-8288-C81F-52B5-048A3E80C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-1"/>
            <a:ext cx="12208822" cy="6858003"/>
            <a:chOff x="0" y="-1"/>
            <a:chExt cx="12208822" cy="6858003"/>
          </a:xfrm>
        </p:grpSpPr>
        <p:sp>
          <p:nvSpPr>
            <p:cNvPr id="7" name="Rectángulo 6">
              <a:extLst>
                <a:ext uri="{FF2B5EF4-FFF2-40B4-BE49-F238E27FC236}">
                  <a16:creationId xmlns:a16="http://schemas.microsoft.com/office/drawing/2014/main" id="{2A62587F-7496-384A-AF40-18FC8CF0709D}"/>
                </a:ext>
              </a:extLst>
            </p:cNvPr>
            <p:cNvSpPr/>
            <p:nvPr userDrawn="1"/>
          </p:nvSpPr>
          <p:spPr>
            <a:xfrm>
              <a:off x="0" y="2286002"/>
              <a:ext cx="12208822" cy="4572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sp>
          <p:nvSpPr>
            <p:cNvPr id="12" name="Forma libre 11">
              <a:extLst>
                <a:ext uri="{FF2B5EF4-FFF2-40B4-BE49-F238E27FC236}">
                  <a16:creationId xmlns:a16="http://schemas.microsoft.com/office/drawing/2014/main" id="{84DB028B-A475-224B-B675-A15A56CAD0BF}"/>
                </a:ext>
              </a:extLst>
            </p:cNvPr>
            <p:cNvSpPr/>
            <p:nvPr userDrawn="1"/>
          </p:nvSpPr>
          <p:spPr>
            <a:xfrm flipH="1">
              <a:off x="8597718" y="3246896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1167493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cubicBezTo>
                    <a:pt x="0" y="644789"/>
                    <a:pt x="522704" y="1167493"/>
                    <a:pt x="1167493" y="1167493"/>
                  </a:cubicBezTo>
                  <a:lnTo>
                    <a:pt x="0" y="11674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sp>
          <p:nvSpPr>
            <p:cNvPr id="14" name="Forma libre 13">
              <a:extLst>
                <a:ext uri="{FF2B5EF4-FFF2-40B4-BE49-F238E27FC236}">
                  <a16:creationId xmlns:a16="http://schemas.microsoft.com/office/drawing/2014/main" id="{61C34955-105B-4D4D-B51D-754C5D38A85D}"/>
                </a:ext>
              </a:extLst>
            </p:cNvPr>
            <p:cNvSpPr/>
            <p:nvPr userDrawn="1"/>
          </p:nvSpPr>
          <p:spPr>
            <a:xfrm>
              <a:off x="1" y="0"/>
              <a:ext cx="933856" cy="933856"/>
            </a:xfrm>
            <a:custGeom>
              <a:avLst/>
              <a:gdLst>
                <a:gd name="connsiteX0" fmla="*/ 0 w 862693"/>
                <a:gd name="connsiteY0" fmla="*/ 0 h 862693"/>
                <a:gd name="connsiteX1" fmla="*/ 862693 w 862693"/>
                <a:gd name="connsiteY1" fmla="*/ 0 h 862693"/>
                <a:gd name="connsiteX2" fmla="*/ 0 w 862693"/>
                <a:gd name="connsiteY2" fmla="*/ 862693 h 862693"/>
                <a:gd name="connsiteX3" fmla="*/ 0 w 862693"/>
                <a:gd name="connsiteY3" fmla="*/ 0 h 862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693" h="862693">
                  <a:moveTo>
                    <a:pt x="0" y="0"/>
                  </a:moveTo>
                  <a:lnTo>
                    <a:pt x="862693" y="0"/>
                  </a:lnTo>
                  <a:cubicBezTo>
                    <a:pt x="862693" y="476453"/>
                    <a:pt x="476452" y="862693"/>
                    <a:pt x="0" y="8626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sp>
          <p:nvSpPr>
            <p:cNvPr id="15" name="Forma libre 14">
              <a:extLst>
                <a:ext uri="{FF2B5EF4-FFF2-40B4-BE49-F238E27FC236}">
                  <a16:creationId xmlns:a16="http://schemas.microsoft.com/office/drawing/2014/main" id="{2734DEB1-EC02-2E42-9292-4ADD115060A5}"/>
                </a:ext>
              </a:extLst>
            </p:cNvPr>
            <p:cNvSpPr/>
            <p:nvPr userDrawn="1"/>
          </p:nvSpPr>
          <p:spPr>
            <a:xfrm rot="5400000" flipH="1" flipV="1">
              <a:off x="10344100" y="438098"/>
              <a:ext cx="2285999" cy="1409801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</p:grpSp>
      <p:sp>
        <p:nvSpPr>
          <p:cNvPr id="13" name="Título 1">
            <a:extLst>
              <a:ext uri="{FF2B5EF4-FFF2-40B4-BE49-F238E27FC236}">
                <a16:creationId xmlns:a16="http://schemas.microsoft.com/office/drawing/2014/main" id="{5E932F0D-7FC3-634B-932C-3625C16C8D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7492" y="45085"/>
            <a:ext cx="9779183" cy="1600835"/>
          </a:xfrm>
        </p:spPr>
        <p:txBody>
          <a:bodyPr rtlCol="0" anchor="b">
            <a:noAutofit/>
          </a:bodyPr>
          <a:lstStyle>
            <a:lvl1pPr>
              <a:defRPr lang="es-ES" sz="4200" b="1">
                <a:latin typeface="+mj-lt"/>
              </a:defRPr>
            </a:lvl1pPr>
          </a:lstStyle>
          <a:p>
            <a:pPr rtl="0"/>
            <a:r>
              <a:rPr lang="es-ES"/>
              <a:t>Haga clic para agregar un título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A1EED44-783E-8705-4119-D7E9F7D4F2B4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1166087" y="2652713"/>
            <a:ext cx="9780587" cy="3436936"/>
          </a:xfrm>
        </p:spPr>
        <p:txBody>
          <a:bodyPr rtlCol="0">
            <a:normAutofit/>
          </a:bodyPr>
          <a:lstStyle>
            <a:lvl1pPr marL="342900" indent="-283464">
              <a:spcBef>
                <a:spcPts val="1000"/>
              </a:spcBef>
              <a:buFont typeface="Arial" panose="020B0604020202020204" pitchFamily="34" charset="0"/>
              <a:buChar char="•"/>
              <a:defRPr lang="es-ES" sz="2000">
                <a:solidFill>
                  <a:schemeClr val="bg1"/>
                </a:solidFill>
                <a:latin typeface="+mn-lt"/>
              </a:defRPr>
            </a:lvl1pPr>
            <a:lvl2pPr marL="566928" indent="-283464">
              <a:spcBef>
                <a:spcPts val="1000"/>
              </a:spcBef>
              <a:buFont typeface="Arial" panose="020B0604020202020204" pitchFamily="34" charset="0"/>
              <a:buChar char="•"/>
              <a:defRPr lang="es-ES" sz="2000">
                <a:solidFill>
                  <a:schemeClr val="bg1"/>
                </a:solidFill>
                <a:latin typeface="+mn-lt"/>
              </a:defRPr>
            </a:lvl2pPr>
            <a:lvl3pPr marL="850392" indent="-283464">
              <a:spcBef>
                <a:spcPts val="1000"/>
              </a:spcBef>
              <a:buFont typeface="Arial" panose="020B0604020202020204" pitchFamily="34" charset="0"/>
              <a:buChar char="•"/>
              <a:defRPr lang="es-ES" sz="2000">
                <a:solidFill>
                  <a:schemeClr val="bg1"/>
                </a:solidFill>
                <a:latin typeface="+mn-lt"/>
              </a:defRPr>
            </a:lvl3pPr>
            <a:lvl4pPr marL="1097280" indent="-283464">
              <a:spcBef>
                <a:spcPts val="1000"/>
              </a:spcBef>
              <a:buFont typeface="Arial" panose="020B0604020202020204" pitchFamily="34" charset="0"/>
              <a:buChar char="•"/>
              <a:defRPr lang="es-ES" sz="2000">
                <a:solidFill>
                  <a:schemeClr val="bg1"/>
                </a:solidFill>
                <a:latin typeface="+mn-lt"/>
              </a:defRPr>
            </a:lvl4pPr>
            <a:lvl5pPr marL="1371600" indent="-283464">
              <a:spcBef>
                <a:spcPts val="1000"/>
              </a:spcBef>
              <a:buFont typeface="Arial" panose="020B0604020202020204" pitchFamily="34" charset="0"/>
              <a:buChar char="•"/>
              <a:defRPr lang="es-ES" sz="2000">
                <a:solidFill>
                  <a:schemeClr val="bg1"/>
                </a:solidFill>
                <a:latin typeface="+mn-lt"/>
              </a:defRPr>
            </a:lvl5pPr>
          </a:lstStyle>
          <a:p>
            <a:pPr lvl="0" rtl="0"/>
            <a:r>
              <a:rPr lang="es-ES"/>
              <a:t>Haga clic para agregar texto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E95D4F5-F69B-42F6-8A9D-330F696E14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>
            <a:lvl1pPr>
              <a:defRPr lang="es-ES">
                <a:solidFill>
                  <a:schemeClr val="accent2"/>
                </a:solidFill>
                <a:latin typeface="+mn-lt"/>
              </a:defRPr>
            </a:lvl1pPr>
          </a:lstStyle>
          <a:p>
            <a:pPr rtl="0"/>
            <a:r>
              <a:rPr lang="es-ES"/>
              <a:t>8/9/20XX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A79A23A-2238-4904-8692-9F2DAE8B8F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>
            <a:lvl1pPr>
              <a:defRPr lang="es-ES">
                <a:solidFill>
                  <a:schemeClr val="accent2"/>
                </a:solidFill>
                <a:latin typeface="+mn-lt"/>
              </a:defRPr>
            </a:lvl1pPr>
          </a:lstStyle>
          <a:p>
            <a:pPr rtl="0"/>
            <a:endParaRPr lang="es-E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B69FC35-DDC8-45FB-8ACB-21C15F57C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06318" y="6356350"/>
            <a:ext cx="1604682" cy="365125"/>
          </a:xfrm>
        </p:spPr>
        <p:txBody>
          <a:bodyPr rtlCol="0">
            <a:noAutofit/>
          </a:bodyPr>
          <a:lstStyle>
            <a:lvl1pPr>
              <a:defRPr lang="es-ES">
                <a:solidFill>
                  <a:schemeClr val="accent3"/>
                </a:solidFill>
                <a:latin typeface="+mn-lt"/>
              </a:defRPr>
            </a:lvl1pPr>
          </a:lstStyle>
          <a:p>
            <a:pPr rtl="0"/>
            <a:fld id="{294A09A9-5501-47C1-A89A-A340965A2BE2}" type="slidenum">
              <a:rPr lang="es-ES" smtClean="0"/>
              <a:pPr rtl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8831769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ítul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o 3">
            <a:extLst>
              <a:ext uri="{FF2B5EF4-FFF2-40B4-BE49-F238E27FC236}">
                <a16:creationId xmlns:a16="http://schemas.microsoft.com/office/drawing/2014/main" id="{95FBCE6F-2AA9-31FE-8148-33B4807355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3" name="Forma libre 22">
              <a:extLst>
                <a:ext uri="{FF2B5EF4-FFF2-40B4-BE49-F238E27FC236}">
                  <a16:creationId xmlns:a16="http://schemas.microsoft.com/office/drawing/2014/main" id="{067EACEC-C2DD-EA42-8504-176673AD1F20}"/>
                </a:ext>
              </a:extLst>
            </p:cNvPr>
            <p:cNvSpPr/>
            <p:nvPr userDrawn="1"/>
          </p:nvSpPr>
          <p:spPr>
            <a:xfrm>
              <a:off x="0" y="0"/>
              <a:ext cx="8025490" cy="6858000"/>
            </a:xfrm>
            <a:custGeom>
              <a:avLst/>
              <a:gdLst>
                <a:gd name="connsiteX0" fmla="*/ 0 w 8025490"/>
                <a:gd name="connsiteY0" fmla="*/ 0 h 6858000"/>
                <a:gd name="connsiteX1" fmla="*/ 4596490 w 8025490"/>
                <a:gd name="connsiteY1" fmla="*/ 0 h 6858000"/>
                <a:gd name="connsiteX2" fmla="*/ 8025490 w 8025490"/>
                <a:gd name="connsiteY2" fmla="*/ 3429000 h 6858000"/>
                <a:gd name="connsiteX3" fmla="*/ 4596490 w 8025490"/>
                <a:gd name="connsiteY3" fmla="*/ 6858000 h 6858000"/>
                <a:gd name="connsiteX4" fmla="*/ 0 w 8025490"/>
                <a:gd name="connsiteY4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25490" h="6858000">
                  <a:moveTo>
                    <a:pt x="0" y="0"/>
                  </a:moveTo>
                  <a:lnTo>
                    <a:pt x="4596490" y="0"/>
                  </a:lnTo>
                  <a:cubicBezTo>
                    <a:pt x="6490274" y="0"/>
                    <a:pt x="8025490" y="1535216"/>
                    <a:pt x="8025490" y="3429000"/>
                  </a:cubicBezTo>
                  <a:cubicBezTo>
                    <a:pt x="8025490" y="5322784"/>
                    <a:pt x="6490274" y="6858000"/>
                    <a:pt x="4596490" y="6858000"/>
                  </a:cubicBezTo>
                  <a:lnTo>
                    <a:pt x="0" y="685800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grpSp>
          <p:nvGrpSpPr>
            <p:cNvPr id="6" name="Grupo 5">
              <a:extLst>
                <a:ext uri="{FF2B5EF4-FFF2-40B4-BE49-F238E27FC236}">
                  <a16:creationId xmlns:a16="http://schemas.microsoft.com/office/drawing/2014/main" id="{89843C7E-5704-7A46-8974-F3BFA42E7310}"/>
                </a:ext>
              </a:extLst>
            </p:cNvPr>
            <p:cNvGrpSpPr/>
            <p:nvPr userDrawn="1"/>
          </p:nvGrpSpPr>
          <p:grpSpPr>
            <a:xfrm rot="16200000">
              <a:off x="8286528" y="2207195"/>
              <a:ext cx="3032351" cy="2443610"/>
              <a:chOff x="9857014" y="13834"/>
              <a:chExt cx="2334986" cy="1881641"/>
            </a:xfrm>
          </p:grpSpPr>
          <p:sp>
            <p:nvSpPr>
              <p:cNvPr id="15" name="Forma libre 14">
                <a:extLst>
                  <a:ext uri="{FF2B5EF4-FFF2-40B4-BE49-F238E27FC236}">
                    <a16:creationId xmlns:a16="http://schemas.microsoft.com/office/drawing/2014/main" id="{EFBF1E52-11FA-DC48-B7AD-75734232FFE8}"/>
                  </a:ext>
                </a:extLst>
              </p:cNvPr>
              <p:cNvSpPr/>
              <p:nvPr userDrawn="1"/>
            </p:nvSpPr>
            <p:spPr>
              <a:xfrm rot="5400000" flipH="1" flipV="1">
                <a:off x="10667433" y="370908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>
                <a:defPPr>
                  <a:defRPr lang="es-ES"/>
                </a:defPPr>
              </a:lstStyle>
              <a:p>
                <a:pPr algn="ctr" rtl="0"/>
                <a:endParaRPr lang="es-ES" dirty="0"/>
              </a:p>
            </p:txBody>
          </p:sp>
          <p:sp>
            <p:nvSpPr>
              <p:cNvPr id="16" name="Forma libre 15">
                <a:extLst>
                  <a:ext uri="{FF2B5EF4-FFF2-40B4-BE49-F238E27FC236}">
                    <a16:creationId xmlns:a16="http://schemas.microsoft.com/office/drawing/2014/main" id="{4850B620-49F5-3748-84AF-682555D52792}"/>
                  </a:ext>
                </a:extLst>
              </p:cNvPr>
              <p:cNvSpPr/>
              <p:nvPr userDrawn="1"/>
            </p:nvSpPr>
            <p:spPr>
              <a:xfrm rot="16200000" flipV="1">
                <a:off x="9499940" y="370908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>
                <a:defPPr>
                  <a:defRPr lang="es-ES"/>
                </a:defPPr>
              </a:lstStyle>
              <a:p>
                <a:pPr algn="ctr" rtl="0"/>
                <a:endParaRPr lang="es-ES" dirty="0"/>
              </a:p>
            </p:txBody>
          </p:sp>
        </p:grpSp>
        <p:sp>
          <p:nvSpPr>
            <p:cNvPr id="17" name="Forma libre 16">
              <a:extLst>
                <a:ext uri="{FF2B5EF4-FFF2-40B4-BE49-F238E27FC236}">
                  <a16:creationId xmlns:a16="http://schemas.microsoft.com/office/drawing/2014/main" id="{0B179973-08D2-EF40-B516-35E75E906394}"/>
                </a:ext>
              </a:extLst>
            </p:cNvPr>
            <p:cNvSpPr/>
            <p:nvPr userDrawn="1"/>
          </p:nvSpPr>
          <p:spPr>
            <a:xfrm flipH="1">
              <a:off x="8580896" y="1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0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lnTo>
                    <a:pt x="1167493" y="0"/>
                  </a:lnTo>
                  <a:cubicBezTo>
                    <a:pt x="522704" y="0"/>
                    <a:pt x="0" y="522704"/>
                    <a:pt x="0" y="11674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sp>
          <p:nvSpPr>
            <p:cNvPr id="18" name="Forma libre 17">
              <a:extLst>
                <a:ext uri="{FF2B5EF4-FFF2-40B4-BE49-F238E27FC236}">
                  <a16:creationId xmlns:a16="http://schemas.microsoft.com/office/drawing/2014/main" id="{6C811FF3-E48A-194D-8022-65F8C3A17449}"/>
                </a:ext>
              </a:extLst>
            </p:cNvPr>
            <p:cNvSpPr/>
            <p:nvPr userDrawn="1"/>
          </p:nvSpPr>
          <p:spPr>
            <a:xfrm flipH="1">
              <a:off x="8580896" y="3246896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1167493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cubicBezTo>
                    <a:pt x="0" y="644789"/>
                    <a:pt x="522704" y="1167493"/>
                    <a:pt x="1167493" y="1167493"/>
                  </a:cubicBezTo>
                  <a:lnTo>
                    <a:pt x="0" y="11674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67494" y="177553"/>
            <a:ext cx="6245912" cy="3269447"/>
          </a:xfrm>
        </p:spPr>
        <p:txBody>
          <a:bodyPr bIns="0" rtlCol="0" anchor="b">
            <a:noAutofit/>
          </a:bodyPr>
          <a:lstStyle>
            <a:lvl1pPr algn="l">
              <a:defRPr lang="es-ES" sz="6000" b="1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/>
              <a:t>Haga clic para agregar un título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67494" y="3492896"/>
            <a:ext cx="6245912" cy="912850"/>
          </a:xfrm>
        </p:spPr>
        <p:txBody>
          <a:bodyPr rtlCol="0" anchor="ctr" anchorCtr="0">
            <a:noAutofit/>
          </a:bodyPr>
          <a:lstStyle>
            <a:lvl1pPr marL="0" indent="0" algn="l">
              <a:buNone/>
              <a:defRPr lang="es-ES" sz="32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lang="es-ES" sz="2000"/>
            </a:lvl2pPr>
            <a:lvl3pPr marL="914400" indent="0" algn="ctr">
              <a:buNone/>
              <a:defRPr lang="es-ES" sz="1800"/>
            </a:lvl3pPr>
            <a:lvl4pPr marL="1371600" indent="0" algn="ctr">
              <a:buNone/>
              <a:defRPr lang="es-ES" sz="1600"/>
            </a:lvl4pPr>
            <a:lvl5pPr marL="1828800" indent="0" algn="ctr">
              <a:buNone/>
              <a:defRPr lang="es-ES" sz="1600"/>
            </a:lvl5pPr>
            <a:lvl6pPr marL="2286000" indent="0" algn="ctr">
              <a:buNone/>
              <a:defRPr lang="es-ES" sz="1600"/>
            </a:lvl6pPr>
            <a:lvl7pPr marL="2743200" indent="0" algn="ctr">
              <a:buNone/>
              <a:defRPr lang="es-ES" sz="1600"/>
            </a:lvl7pPr>
            <a:lvl8pPr marL="3200400" indent="0" algn="ctr">
              <a:buNone/>
              <a:defRPr lang="es-ES" sz="1600"/>
            </a:lvl8pPr>
            <a:lvl9pPr marL="3657600" indent="0" algn="ctr">
              <a:buNone/>
              <a:defRPr lang="es-ES" sz="1600"/>
            </a:lvl9pPr>
          </a:lstStyle>
          <a:p>
            <a:pPr rtl="0"/>
            <a:r>
              <a:rPr lang="es-ES"/>
              <a:t>Haga clic para agregar un subtítulo</a:t>
            </a:r>
          </a:p>
        </p:txBody>
      </p:sp>
    </p:spTree>
    <p:extLst>
      <p:ext uri="{BB962C8B-B14F-4D97-AF65-F5344CB8AC3E}">
        <p14:creationId xmlns:p14="http://schemas.microsoft.com/office/powerpoint/2010/main" val="9865294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contenido en 2 colum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upo 15">
            <a:extLst>
              <a:ext uri="{FF2B5EF4-FFF2-40B4-BE49-F238E27FC236}">
                <a16:creationId xmlns:a16="http://schemas.microsoft.com/office/drawing/2014/main" id="{14DB56B5-5DD7-95E3-52B2-EDC4B3F130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" y="0"/>
            <a:ext cx="12191999" cy="6858000"/>
            <a:chOff x="1" y="0"/>
            <a:chExt cx="12191999" cy="6858000"/>
          </a:xfrm>
        </p:grpSpPr>
        <p:sp>
          <p:nvSpPr>
            <p:cNvPr id="4" name="Forma libre 3">
              <a:extLst>
                <a:ext uri="{FF2B5EF4-FFF2-40B4-BE49-F238E27FC236}">
                  <a16:creationId xmlns:a16="http://schemas.microsoft.com/office/drawing/2014/main" id="{6A7F6A3F-E1DD-A246-9A6D-5F9B18BA2588}"/>
                </a:ext>
              </a:extLst>
            </p:cNvPr>
            <p:cNvSpPr/>
            <p:nvPr userDrawn="1"/>
          </p:nvSpPr>
          <p:spPr>
            <a:xfrm flipH="1">
              <a:off x="8580896" y="1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0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lnTo>
                    <a:pt x="1167493" y="0"/>
                  </a:lnTo>
                  <a:cubicBezTo>
                    <a:pt x="522704" y="0"/>
                    <a:pt x="0" y="522704"/>
                    <a:pt x="0" y="11674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sp>
          <p:nvSpPr>
            <p:cNvPr id="5" name="Forma libre 4">
              <a:extLst>
                <a:ext uri="{FF2B5EF4-FFF2-40B4-BE49-F238E27FC236}">
                  <a16:creationId xmlns:a16="http://schemas.microsoft.com/office/drawing/2014/main" id="{055FD0FC-C8FF-6741-A364-A29CDC6F9495}"/>
                </a:ext>
              </a:extLst>
            </p:cNvPr>
            <p:cNvSpPr/>
            <p:nvPr userDrawn="1"/>
          </p:nvSpPr>
          <p:spPr>
            <a:xfrm flipH="1">
              <a:off x="8580896" y="3246896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1167493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cubicBezTo>
                    <a:pt x="0" y="644789"/>
                    <a:pt x="522704" y="1167493"/>
                    <a:pt x="1167493" y="1167493"/>
                  </a:cubicBezTo>
                  <a:lnTo>
                    <a:pt x="0" y="11674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sp>
          <p:nvSpPr>
            <p:cNvPr id="6" name="Forma libre 5">
              <a:extLst>
                <a:ext uri="{FF2B5EF4-FFF2-40B4-BE49-F238E27FC236}">
                  <a16:creationId xmlns:a16="http://schemas.microsoft.com/office/drawing/2014/main" id="{D11C9832-A021-954E-A34F-2988D1189AE9}"/>
                </a:ext>
              </a:extLst>
            </p:cNvPr>
            <p:cNvSpPr/>
            <p:nvPr userDrawn="1"/>
          </p:nvSpPr>
          <p:spPr>
            <a:xfrm>
              <a:off x="1" y="0"/>
              <a:ext cx="933856" cy="933856"/>
            </a:xfrm>
            <a:custGeom>
              <a:avLst/>
              <a:gdLst>
                <a:gd name="connsiteX0" fmla="*/ 0 w 862693"/>
                <a:gd name="connsiteY0" fmla="*/ 0 h 862693"/>
                <a:gd name="connsiteX1" fmla="*/ 862693 w 862693"/>
                <a:gd name="connsiteY1" fmla="*/ 0 h 862693"/>
                <a:gd name="connsiteX2" fmla="*/ 0 w 862693"/>
                <a:gd name="connsiteY2" fmla="*/ 862693 h 862693"/>
                <a:gd name="connsiteX3" fmla="*/ 0 w 862693"/>
                <a:gd name="connsiteY3" fmla="*/ 0 h 862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693" h="862693">
                  <a:moveTo>
                    <a:pt x="0" y="0"/>
                  </a:moveTo>
                  <a:lnTo>
                    <a:pt x="862693" y="0"/>
                  </a:lnTo>
                  <a:cubicBezTo>
                    <a:pt x="862693" y="476453"/>
                    <a:pt x="476452" y="862693"/>
                    <a:pt x="0" y="8626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grpSp>
          <p:nvGrpSpPr>
            <p:cNvPr id="9" name="Grupo 8">
              <a:extLst>
                <a:ext uri="{FF2B5EF4-FFF2-40B4-BE49-F238E27FC236}">
                  <a16:creationId xmlns:a16="http://schemas.microsoft.com/office/drawing/2014/main" id="{9861BC34-DFBF-2D4F-B463-FCFBC08391FF}"/>
                </a:ext>
              </a:extLst>
            </p:cNvPr>
            <p:cNvGrpSpPr/>
            <p:nvPr userDrawn="1"/>
          </p:nvGrpSpPr>
          <p:grpSpPr>
            <a:xfrm>
              <a:off x="8082092" y="5590903"/>
              <a:ext cx="1572380" cy="1267097"/>
              <a:chOff x="7413403" y="4976359"/>
              <a:chExt cx="2334986" cy="1881641"/>
            </a:xfrm>
          </p:grpSpPr>
          <p:sp>
            <p:nvSpPr>
              <p:cNvPr id="7" name="Forma libre 6">
                <a:extLst>
                  <a:ext uri="{FF2B5EF4-FFF2-40B4-BE49-F238E27FC236}">
                    <a16:creationId xmlns:a16="http://schemas.microsoft.com/office/drawing/2014/main" id="{55C37C19-F268-4A43-A0D4-3B1B38D48952}"/>
                  </a:ext>
                </a:extLst>
              </p:cNvPr>
              <p:cNvSpPr/>
              <p:nvPr userDrawn="1"/>
            </p:nvSpPr>
            <p:spPr>
              <a:xfrm rot="5400000" flipH="1" flipV="1">
                <a:off x="8223822" y="5333433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>
                <a:defPPr>
                  <a:defRPr lang="es-ES"/>
                </a:defPPr>
              </a:lstStyle>
              <a:p>
                <a:pPr algn="ctr" rtl="0"/>
                <a:endParaRPr lang="es-ES" dirty="0">
                  <a:latin typeface="+mn-lt"/>
                </a:endParaRPr>
              </a:p>
            </p:txBody>
          </p:sp>
          <p:sp>
            <p:nvSpPr>
              <p:cNvPr id="8" name="Forma libre 7">
                <a:extLst>
                  <a:ext uri="{FF2B5EF4-FFF2-40B4-BE49-F238E27FC236}">
                    <a16:creationId xmlns:a16="http://schemas.microsoft.com/office/drawing/2014/main" id="{E4F760E5-9D5D-E44F-AEBF-20CA8DE87D11}"/>
                  </a:ext>
                </a:extLst>
              </p:cNvPr>
              <p:cNvSpPr/>
              <p:nvPr userDrawn="1"/>
            </p:nvSpPr>
            <p:spPr>
              <a:xfrm rot="16200000" flipV="1">
                <a:off x="7056329" y="5333433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>
                <a:defPPr>
                  <a:defRPr lang="es-ES"/>
                </a:defPPr>
              </a:lstStyle>
              <a:p>
                <a:pPr algn="ctr" rtl="0"/>
                <a:endParaRPr lang="es-ES" dirty="0">
                  <a:latin typeface="+mn-lt"/>
                </a:endParaRPr>
              </a:p>
            </p:txBody>
          </p:sp>
        </p:grp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7492" y="136526"/>
            <a:ext cx="9601200" cy="1653371"/>
          </a:xfrm>
        </p:spPr>
        <p:txBody>
          <a:bodyPr rtlCol="0" anchor="b">
            <a:noAutofit/>
          </a:bodyPr>
          <a:lstStyle>
            <a:lvl1pPr>
              <a:defRPr lang="es-ES" sz="4200" b="1">
                <a:latin typeface="+mj-lt"/>
              </a:defRPr>
            </a:lvl1pPr>
          </a:lstStyle>
          <a:p>
            <a:pPr rtl="0"/>
            <a:r>
              <a:rPr lang="es-ES"/>
              <a:t>Haga clic para agregar un título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67493" y="2023984"/>
            <a:ext cx="4663440" cy="3332832"/>
          </a:xfrm>
        </p:spPr>
        <p:txBody>
          <a:bodyPr rtlCol="0">
            <a:normAutofit/>
          </a:bodyPr>
          <a:lstStyle>
            <a:lvl1pPr marL="0" indent="0">
              <a:spcBef>
                <a:spcPts val="1000"/>
              </a:spcBef>
              <a:buFont typeface="Arial" panose="020B0604020202020204" pitchFamily="34" charset="0"/>
              <a:buNone/>
              <a:defRPr lang="es-ES" sz="2000">
                <a:latin typeface="+mn-lt"/>
              </a:defRPr>
            </a:lvl1pPr>
            <a:lvl2pPr marL="283464" indent="-283464">
              <a:spcBef>
                <a:spcPts val="1000"/>
              </a:spcBef>
              <a:buFont typeface="Arial" panose="020B0604020202020204" pitchFamily="34" charset="0"/>
              <a:buChar char="•"/>
              <a:defRPr lang="es-ES" sz="2000">
                <a:latin typeface="+mn-lt"/>
              </a:defRPr>
            </a:lvl2pPr>
            <a:lvl3pPr marL="566928" indent="-283464">
              <a:spcBef>
                <a:spcPts val="1000"/>
              </a:spcBef>
              <a:buFont typeface="Arial" panose="020B0604020202020204" pitchFamily="34" charset="0"/>
              <a:buChar char="•"/>
              <a:defRPr lang="es-ES" sz="2000">
                <a:latin typeface="+mn-lt"/>
              </a:defRPr>
            </a:lvl3pPr>
            <a:lvl4pPr marL="850392" indent="-283464">
              <a:spcBef>
                <a:spcPts val="1000"/>
              </a:spcBef>
              <a:buFont typeface="Arial" panose="020B0604020202020204" pitchFamily="34" charset="0"/>
              <a:buChar char="•"/>
              <a:defRPr lang="es-ES" sz="2000">
                <a:latin typeface="+mn-lt"/>
              </a:defRPr>
            </a:lvl4pPr>
            <a:lvl5pPr marL="1133856" indent="-283464">
              <a:spcBef>
                <a:spcPts val="1000"/>
              </a:spcBef>
              <a:buFont typeface="Arial" panose="020B0604020202020204" pitchFamily="34" charset="0"/>
              <a:buChar char="•"/>
              <a:defRPr lang="es-ES" sz="2000">
                <a:latin typeface="+mn-lt"/>
              </a:defRPr>
            </a:lvl5pPr>
          </a:lstStyle>
          <a:p>
            <a:pPr lvl="0" rtl="0"/>
            <a:r>
              <a:rPr lang="es-ES"/>
              <a:t>Haga clic para agregar texto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13" name="Marcador de contenido 2">
            <a:extLst>
              <a:ext uri="{FF2B5EF4-FFF2-40B4-BE49-F238E27FC236}">
                <a16:creationId xmlns:a16="http://schemas.microsoft.com/office/drawing/2014/main" id="{94CA559C-3355-DE44-ACF9-BDB6083C4225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6283235" y="2023984"/>
            <a:ext cx="4663440" cy="3332832"/>
          </a:xfrm>
        </p:spPr>
        <p:txBody>
          <a:bodyPr rtlCol="0">
            <a:normAutofit/>
          </a:bodyPr>
          <a:lstStyle>
            <a:lvl1pPr marL="0" indent="0">
              <a:spcBef>
                <a:spcPts val="1000"/>
              </a:spcBef>
              <a:buFont typeface="Arial" panose="020B0604020202020204" pitchFamily="34" charset="0"/>
              <a:buNone/>
              <a:defRPr lang="es-ES" sz="2000">
                <a:latin typeface="+mn-lt"/>
              </a:defRPr>
            </a:lvl1pPr>
            <a:lvl2pPr marL="283464" indent="-283464">
              <a:spcBef>
                <a:spcPts val="1000"/>
              </a:spcBef>
              <a:buFont typeface="Arial" panose="020B0604020202020204" pitchFamily="34" charset="0"/>
              <a:buChar char="•"/>
              <a:defRPr lang="es-ES" sz="2000">
                <a:latin typeface="+mn-lt"/>
              </a:defRPr>
            </a:lvl2pPr>
            <a:lvl3pPr marL="566928" indent="-283464">
              <a:spcBef>
                <a:spcPts val="1000"/>
              </a:spcBef>
              <a:buFont typeface="Arial" panose="020B0604020202020204" pitchFamily="34" charset="0"/>
              <a:buChar char="•"/>
              <a:defRPr lang="es-ES" sz="2000">
                <a:latin typeface="+mn-lt"/>
              </a:defRPr>
            </a:lvl3pPr>
            <a:lvl4pPr marL="850392" indent="-283464">
              <a:spcBef>
                <a:spcPts val="1000"/>
              </a:spcBef>
              <a:buFont typeface="Arial" panose="020B0604020202020204" pitchFamily="34" charset="0"/>
              <a:buChar char="•"/>
              <a:defRPr lang="es-ES" sz="2000">
                <a:latin typeface="+mn-lt"/>
              </a:defRPr>
            </a:lvl4pPr>
            <a:lvl5pPr marL="1133856" indent="-283464">
              <a:spcBef>
                <a:spcPts val="1000"/>
              </a:spcBef>
              <a:buFont typeface="Arial" panose="020B0604020202020204" pitchFamily="34" charset="0"/>
              <a:buChar char="•"/>
              <a:defRPr lang="es-ES" sz="2000">
                <a:latin typeface="+mn-lt"/>
              </a:defRPr>
            </a:lvl5pPr>
          </a:lstStyle>
          <a:p>
            <a:pPr lvl="0" rtl="0"/>
            <a:r>
              <a:rPr lang="es-ES"/>
              <a:t>Haga clic para agregar texto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10" name="Marcador de fecha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lang="es-ES" sz="1200">
                <a:solidFill>
                  <a:schemeClr val="accent3"/>
                </a:solidFill>
                <a:latin typeface="+mn-lt"/>
              </a:defRPr>
            </a:lvl1pPr>
          </a:lstStyle>
          <a:p>
            <a:pPr rtl="0"/>
            <a:r>
              <a:rPr lang="es-ES"/>
              <a:t>8/9/20XX</a:t>
            </a:r>
          </a:p>
        </p:txBody>
      </p:sp>
      <p:sp>
        <p:nvSpPr>
          <p:cNvPr id="11" name="Marcador de pie de página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lang="es-ES" sz="1200">
                <a:solidFill>
                  <a:schemeClr val="accent3"/>
                </a:solidFill>
                <a:latin typeface="+mn-lt"/>
              </a:defRPr>
            </a:lvl1pPr>
          </a:lstStyle>
          <a:p>
            <a:pPr rtl="0"/>
            <a:endParaRPr lang="es-ES" dirty="0"/>
          </a:p>
        </p:txBody>
      </p:sp>
      <p:sp>
        <p:nvSpPr>
          <p:cNvPr id="12" name="Marcador de número de diapositiva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lang="es-ES" sz="1200">
                <a:solidFill>
                  <a:schemeClr val="accent2"/>
                </a:solidFill>
                <a:latin typeface="+mn-lt"/>
              </a:defRPr>
            </a:lvl1pPr>
          </a:lstStyle>
          <a:p>
            <a:pPr rtl="0"/>
            <a:fld id="{294A09A9-5501-47C1-A89A-A340965A2BE2}" type="slidenum">
              <a:rPr lang="es-ES" smtClean="0"/>
              <a:pPr rtl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7678435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2 contenido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o 5">
            <a:extLst>
              <a:ext uri="{FF2B5EF4-FFF2-40B4-BE49-F238E27FC236}">
                <a16:creationId xmlns:a16="http://schemas.microsoft.com/office/drawing/2014/main" id="{1A0E8D4A-B13C-C7EE-5E27-278124A127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" y="1"/>
            <a:ext cx="12191999" cy="6857999"/>
            <a:chOff x="1" y="1"/>
            <a:chExt cx="12191999" cy="6857999"/>
          </a:xfrm>
        </p:grpSpPr>
        <p:sp>
          <p:nvSpPr>
            <p:cNvPr id="4" name="Forma libre 3">
              <a:extLst>
                <a:ext uri="{FF2B5EF4-FFF2-40B4-BE49-F238E27FC236}">
                  <a16:creationId xmlns:a16="http://schemas.microsoft.com/office/drawing/2014/main" id="{6A7F6A3F-E1DD-A246-9A6D-5F9B18BA2588}"/>
                </a:ext>
              </a:extLst>
            </p:cNvPr>
            <p:cNvSpPr/>
            <p:nvPr userDrawn="1"/>
          </p:nvSpPr>
          <p:spPr>
            <a:xfrm flipH="1">
              <a:off x="8580896" y="1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0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lnTo>
                    <a:pt x="1167493" y="0"/>
                  </a:lnTo>
                  <a:cubicBezTo>
                    <a:pt x="522704" y="0"/>
                    <a:pt x="0" y="522704"/>
                    <a:pt x="0" y="11674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sp>
          <p:nvSpPr>
            <p:cNvPr id="5" name="Forma libre 4">
              <a:extLst>
                <a:ext uri="{FF2B5EF4-FFF2-40B4-BE49-F238E27FC236}">
                  <a16:creationId xmlns:a16="http://schemas.microsoft.com/office/drawing/2014/main" id="{055FD0FC-C8FF-6741-A364-A29CDC6F9495}"/>
                </a:ext>
              </a:extLst>
            </p:cNvPr>
            <p:cNvSpPr/>
            <p:nvPr userDrawn="1"/>
          </p:nvSpPr>
          <p:spPr>
            <a:xfrm rot="5400000" flipH="1">
              <a:off x="1" y="3246896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1167493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cubicBezTo>
                    <a:pt x="0" y="644789"/>
                    <a:pt x="522704" y="1167493"/>
                    <a:pt x="1167493" y="1167493"/>
                  </a:cubicBezTo>
                  <a:lnTo>
                    <a:pt x="0" y="11674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7492" y="69008"/>
            <a:ext cx="9779183" cy="1706563"/>
          </a:xfrm>
        </p:spPr>
        <p:txBody>
          <a:bodyPr rtlCol="0" anchor="b">
            <a:noAutofit/>
          </a:bodyPr>
          <a:lstStyle>
            <a:lvl1pPr>
              <a:defRPr lang="es-ES" sz="4200" b="1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/>
              <a:t>Haga clic para agregar un título</a:t>
            </a:r>
          </a:p>
        </p:txBody>
      </p:sp>
      <p:sp>
        <p:nvSpPr>
          <p:cNvPr id="14" name="Marcador de contenido 2">
            <a:extLst>
              <a:ext uri="{FF2B5EF4-FFF2-40B4-BE49-F238E27FC236}">
                <a16:creationId xmlns:a16="http://schemas.microsoft.com/office/drawing/2014/main" id="{926B296A-EB6A-9BE9-E813-B15C46524F4D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1167493" y="2023984"/>
            <a:ext cx="4663440" cy="3332832"/>
          </a:xfrm>
        </p:spPr>
        <p:txBody>
          <a:bodyPr rtlCol="0">
            <a:normAutofit/>
          </a:bodyPr>
          <a:lstStyle>
            <a:lvl1pPr marL="530352" indent="-530352">
              <a:spcBef>
                <a:spcPts val="1000"/>
              </a:spcBef>
              <a:buFont typeface="+mj-lt"/>
              <a:buAutoNum type="arabicPeriod"/>
              <a:defRPr lang="es-ES" sz="2000">
                <a:solidFill>
                  <a:schemeClr val="bg1"/>
                </a:solidFill>
                <a:latin typeface="+mn-lt"/>
              </a:defRPr>
            </a:lvl1pPr>
            <a:lvl2pPr marL="1097280" indent="-530352">
              <a:spcBef>
                <a:spcPts val="1000"/>
              </a:spcBef>
              <a:buFont typeface="+mj-lt"/>
              <a:buAutoNum type="alphaLcPeriod"/>
              <a:defRPr lang="es-ES" sz="2000">
                <a:solidFill>
                  <a:schemeClr val="bg1"/>
                </a:solidFill>
                <a:latin typeface="+mn-lt"/>
              </a:defRPr>
            </a:lvl2pPr>
            <a:lvl3pPr marL="1645920" indent="-530352">
              <a:spcBef>
                <a:spcPts val="1000"/>
              </a:spcBef>
              <a:buFont typeface="+mj-lt"/>
              <a:buAutoNum type="arabicParenR"/>
              <a:defRPr lang="es-ES" sz="2000">
                <a:solidFill>
                  <a:schemeClr val="bg1"/>
                </a:solidFill>
                <a:latin typeface="+mn-lt"/>
              </a:defRPr>
            </a:lvl3pPr>
            <a:lvl4pPr marL="1920240" indent="-530352">
              <a:spcBef>
                <a:spcPts val="1000"/>
              </a:spcBef>
              <a:buFont typeface="+mj-lt"/>
              <a:buAutoNum type="alphaLcParenR"/>
              <a:defRPr lang="es-ES" sz="2000">
                <a:solidFill>
                  <a:schemeClr val="bg1"/>
                </a:solidFill>
                <a:latin typeface="+mn-lt"/>
              </a:defRPr>
            </a:lvl4pPr>
            <a:lvl5pPr marL="2560320" indent="-514350">
              <a:spcBef>
                <a:spcPts val="1000"/>
              </a:spcBef>
              <a:buFont typeface="+mj-lt"/>
              <a:buAutoNum type="romanLcPeriod"/>
              <a:defRPr lang="es-ES" sz="2000">
                <a:solidFill>
                  <a:schemeClr val="bg1"/>
                </a:solidFill>
                <a:latin typeface="+mn-lt"/>
              </a:defRPr>
            </a:lvl5pPr>
          </a:lstStyle>
          <a:p>
            <a:pPr lvl="0" rtl="0"/>
            <a:r>
              <a:rPr lang="es-ES"/>
              <a:t>Haga clic para agregar texto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9" name="Marcador de contenido 2">
            <a:extLst>
              <a:ext uri="{FF2B5EF4-FFF2-40B4-BE49-F238E27FC236}">
                <a16:creationId xmlns:a16="http://schemas.microsoft.com/office/drawing/2014/main" id="{9435B7D5-E7F8-1267-8942-3C97BE836B98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6283235" y="2023984"/>
            <a:ext cx="4663440" cy="3332832"/>
          </a:xfrm>
        </p:spPr>
        <p:txBody>
          <a:bodyPr rtlCol="0">
            <a:normAutofit/>
          </a:bodyPr>
          <a:lstStyle>
            <a:lvl1pPr marL="0" indent="0">
              <a:spcBef>
                <a:spcPts val="1000"/>
              </a:spcBef>
              <a:buFont typeface="Arial" panose="020B0604020202020204" pitchFamily="34" charset="0"/>
              <a:buNone/>
              <a:defRPr lang="es-ES" sz="2000">
                <a:solidFill>
                  <a:schemeClr val="bg1"/>
                </a:solidFill>
                <a:latin typeface="+mn-lt"/>
              </a:defRPr>
            </a:lvl1pPr>
            <a:lvl2pPr marL="283464" indent="-283464">
              <a:spcBef>
                <a:spcPts val="1000"/>
              </a:spcBef>
              <a:buFont typeface="Arial" panose="020B0604020202020204" pitchFamily="34" charset="0"/>
              <a:buChar char="•"/>
              <a:defRPr lang="es-ES" sz="2000">
                <a:solidFill>
                  <a:schemeClr val="bg1"/>
                </a:solidFill>
                <a:latin typeface="+mn-lt"/>
              </a:defRPr>
            </a:lvl2pPr>
            <a:lvl3pPr marL="566928" indent="-283464">
              <a:spcBef>
                <a:spcPts val="1000"/>
              </a:spcBef>
              <a:buFont typeface="Arial" panose="020B0604020202020204" pitchFamily="34" charset="0"/>
              <a:buChar char="•"/>
              <a:defRPr lang="es-ES" sz="2000">
                <a:solidFill>
                  <a:schemeClr val="bg1"/>
                </a:solidFill>
                <a:latin typeface="+mn-lt"/>
              </a:defRPr>
            </a:lvl3pPr>
            <a:lvl4pPr marL="850392" indent="-283464">
              <a:spcBef>
                <a:spcPts val="1000"/>
              </a:spcBef>
              <a:buFont typeface="Arial" panose="020B0604020202020204" pitchFamily="34" charset="0"/>
              <a:buChar char="•"/>
              <a:defRPr lang="es-ES" sz="2000">
                <a:solidFill>
                  <a:schemeClr val="bg1"/>
                </a:solidFill>
                <a:latin typeface="+mn-lt"/>
              </a:defRPr>
            </a:lvl4pPr>
            <a:lvl5pPr marL="1133856" indent="-283464">
              <a:spcBef>
                <a:spcPts val="1000"/>
              </a:spcBef>
              <a:buFont typeface="Arial" panose="020B0604020202020204" pitchFamily="34" charset="0"/>
              <a:buChar char="•"/>
              <a:defRPr lang="es-ES" sz="2000">
                <a:solidFill>
                  <a:schemeClr val="bg1"/>
                </a:solidFill>
                <a:latin typeface="+mn-lt"/>
              </a:defRPr>
            </a:lvl5pPr>
          </a:lstStyle>
          <a:p>
            <a:pPr lvl="0" rtl="0"/>
            <a:r>
              <a:rPr lang="es-ES"/>
              <a:t>Haga clic para agregar texto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10" name="Marcador de fecha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0101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lang="es-ES" sz="1200">
                <a:solidFill>
                  <a:schemeClr val="accent3"/>
                </a:solidFill>
                <a:latin typeface="+mn-lt"/>
              </a:defRPr>
            </a:lvl1pPr>
          </a:lstStyle>
          <a:p>
            <a:pPr rtl="0"/>
            <a:r>
              <a:rPr lang="es-ES"/>
              <a:t>8/9/20XX</a:t>
            </a:r>
          </a:p>
        </p:txBody>
      </p:sp>
      <p:sp>
        <p:nvSpPr>
          <p:cNvPr id="11" name="Marcador de pie de página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lang="es-ES" sz="1200">
                <a:solidFill>
                  <a:schemeClr val="accent2"/>
                </a:solidFill>
                <a:latin typeface="+mn-lt"/>
              </a:defRPr>
            </a:lvl1pPr>
          </a:lstStyle>
          <a:p>
            <a:pPr rtl="0"/>
            <a:endParaRPr lang="es-ES" dirty="0"/>
          </a:p>
        </p:txBody>
      </p:sp>
      <p:sp>
        <p:nvSpPr>
          <p:cNvPr id="12" name="Marcador de número de diapositiva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lang="es-ES" sz="1200">
                <a:solidFill>
                  <a:schemeClr val="accent2"/>
                </a:solidFill>
                <a:latin typeface="+mn-lt"/>
              </a:defRPr>
            </a:lvl1pPr>
          </a:lstStyle>
          <a:p>
            <a:pPr rtl="0"/>
            <a:fld id="{294A09A9-5501-47C1-A89A-A340965A2BE2}" type="slidenum">
              <a:rPr lang="es-ES" smtClean="0"/>
              <a:pPr rtl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204266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ítulo, contenido e imagen 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>
            <a:extLst>
              <a:ext uri="{FF2B5EF4-FFF2-40B4-BE49-F238E27FC236}">
                <a16:creationId xmlns:a16="http://schemas.microsoft.com/office/drawing/2014/main" id="{CCEDB282-8288-C81F-52B5-048A3E80C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2208822" cy="6858002"/>
            <a:chOff x="0" y="0"/>
            <a:chExt cx="12208822" cy="6858002"/>
          </a:xfrm>
        </p:grpSpPr>
        <p:sp>
          <p:nvSpPr>
            <p:cNvPr id="7" name="Rectángulo 6">
              <a:extLst>
                <a:ext uri="{FF2B5EF4-FFF2-40B4-BE49-F238E27FC236}">
                  <a16:creationId xmlns:a16="http://schemas.microsoft.com/office/drawing/2014/main" id="{2A62587F-7496-384A-AF40-18FC8CF0709D}"/>
                </a:ext>
              </a:extLst>
            </p:cNvPr>
            <p:cNvSpPr/>
            <p:nvPr userDrawn="1"/>
          </p:nvSpPr>
          <p:spPr>
            <a:xfrm>
              <a:off x="0" y="2286002"/>
              <a:ext cx="12208822" cy="4572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sp>
          <p:nvSpPr>
            <p:cNvPr id="12" name="Forma libre 11">
              <a:extLst>
                <a:ext uri="{FF2B5EF4-FFF2-40B4-BE49-F238E27FC236}">
                  <a16:creationId xmlns:a16="http://schemas.microsoft.com/office/drawing/2014/main" id="{84DB028B-A475-224B-B675-A15A56CAD0BF}"/>
                </a:ext>
              </a:extLst>
            </p:cNvPr>
            <p:cNvSpPr/>
            <p:nvPr userDrawn="1"/>
          </p:nvSpPr>
          <p:spPr>
            <a:xfrm flipH="1">
              <a:off x="8597718" y="3246896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1167493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cubicBezTo>
                    <a:pt x="0" y="644789"/>
                    <a:pt x="522704" y="1167493"/>
                    <a:pt x="1167493" y="1167493"/>
                  </a:cubicBezTo>
                  <a:lnTo>
                    <a:pt x="0" y="11674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sp>
          <p:nvSpPr>
            <p:cNvPr id="14" name="Forma libre 13">
              <a:extLst>
                <a:ext uri="{FF2B5EF4-FFF2-40B4-BE49-F238E27FC236}">
                  <a16:creationId xmlns:a16="http://schemas.microsoft.com/office/drawing/2014/main" id="{61C34955-105B-4D4D-B51D-754C5D38A85D}"/>
                </a:ext>
              </a:extLst>
            </p:cNvPr>
            <p:cNvSpPr/>
            <p:nvPr userDrawn="1"/>
          </p:nvSpPr>
          <p:spPr>
            <a:xfrm>
              <a:off x="1" y="0"/>
              <a:ext cx="933856" cy="933856"/>
            </a:xfrm>
            <a:custGeom>
              <a:avLst/>
              <a:gdLst>
                <a:gd name="connsiteX0" fmla="*/ 0 w 862693"/>
                <a:gd name="connsiteY0" fmla="*/ 0 h 862693"/>
                <a:gd name="connsiteX1" fmla="*/ 862693 w 862693"/>
                <a:gd name="connsiteY1" fmla="*/ 0 h 862693"/>
                <a:gd name="connsiteX2" fmla="*/ 0 w 862693"/>
                <a:gd name="connsiteY2" fmla="*/ 862693 h 862693"/>
                <a:gd name="connsiteX3" fmla="*/ 0 w 862693"/>
                <a:gd name="connsiteY3" fmla="*/ 0 h 862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693" h="862693">
                  <a:moveTo>
                    <a:pt x="0" y="0"/>
                  </a:moveTo>
                  <a:lnTo>
                    <a:pt x="862693" y="0"/>
                  </a:lnTo>
                  <a:cubicBezTo>
                    <a:pt x="862693" y="476453"/>
                    <a:pt x="476452" y="862693"/>
                    <a:pt x="0" y="8626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</p:grpSp>
      <p:sp>
        <p:nvSpPr>
          <p:cNvPr id="13" name="Título 1">
            <a:extLst>
              <a:ext uri="{FF2B5EF4-FFF2-40B4-BE49-F238E27FC236}">
                <a16:creationId xmlns:a16="http://schemas.microsoft.com/office/drawing/2014/main" id="{5E932F0D-7FC3-634B-932C-3625C16C8D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7492" y="457200"/>
            <a:ext cx="10643508" cy="1371600"/>
          </a:xfrm>
        </p:spPr>
        <p:txBody>
          <a:bodyPr rtlCol="0" anchor="b">
            <a:noAutofit/>
          </a:bodyPr>
          <a:lstStyle>
            <a:lvl1pPr>
              <a:defRPr lang="es-ES" sz="4200" b="1">
                <a:latin typeface="+mj-lt"/>
              </a:defRPr>
            </a:lvl1pPr>
          </a:lstStyle>
          <a:p>
            <a:pPr rtl="0"/>
            <a:r>
              <a:rPr lang="es-ES"/>
              <a:t>Haga clic para agregar un título</a:t>
            </a:r>
          </a:p>
        </p:txBody>
      </p:sp>
      <p:sp>
        <p:nvSpPr>
          <p:cNvPr id="10" name="Marcador de contenido 2">
            <a:extLst>
              <a:ext uri="{FF2B5EF4-FFF2-40B4-BE49-F238E27FC236}">
                <a16:creationId xmlns:a16="http://schemas.microsoft.com/office/drawing/2014/main" id="{B07A1CF7-9B3B-E43E-830E-DAB65B608249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1166088" y="2652713"/>
            <a:ext cx="5394959" cy="3436936"/>
          </a:xfrm>
        </p:spPr>
        <p:txBody>
          <a:bodyPr rtlCol="0">
            <a:normAutofit/>
          </a:bodyPr>
          <a:lstStyle>
            <a:lvl1pPr marL="0" indent="0">
              <a:spcBef>
                <a:spcPts val="1000"/>
              </a:spcBef>
              <a:buFont typeface="Arial" panose="020B0604020202020204" pitchFamily="34" charset="0"/>
              <a:buNone/>
              <a:defRPr lang="es-ES" sz="2000">
                <a:solidFill>
                  <a:schemeClr val="bg1"/>
                </a:solidFill>
                <a:latin typeface="+mn-lt"/>
              </a:defRPr>
            </a:lvl1pPr>
            <a:lvl2pPr marL="283464" indent="-283464">
              <a:spcBef>
                <a:spcPts val="1000"/>
              </a:spcBef>
              <a:buFont typeface="Arial" panose="020B0604020202020204" pitchFamily="34" charset="0"/>
              <a:buChar char="•"/>
              <a:defRPr lang="es-ES" sz="2000">
                <a:solidFill>
                  <a:schemeClr val="bg1"/>
                </a:solidFill>
                <a:latin typeface="+mn-lt"/>
              </a:defRPr>
            </a:lvl2pPr>
            <a:lvl3pPr marL="566928" indent="-283464">
              <a:spcBef>
                <a:spcPts val="1000"/>
              </a:spcBef>
              <a:buFont typeface="Arial" panose="020B0604020202020204" pitchFamily="34" charset="0"/>
              <a:buChar char="•"/>
              <a:defRPr lang="es-ES" sz="2000">
                <a:solidFill>
                  <a:schemeClr val="bg1"/>
                </a:solidFill>
                <a:latin typeface="+mn-lt"/>
              </a:defRPr>
            </a:lvl3pPr>
            <a:lvl4pPr marL="850392" indent="-283464">
              <a:spcBef>
                <a:spcPts val="1000"/>
              </a:spcBef>
              <a:buFont typeface="Arial" panose="020B0604020202020204" pitchFamily="34" charset="0"/>
              <a:buChar char="•"/>
              <a:defRPr lang="es-ES" sz="2000">
                <a:solidFill>
                  <a:schemeClr val="bg1"/>
                </a:solidFill>
                <a:latin typeface="+mn-lt"/>
              </a:defRPr>
            </a:lvl4pPr>
            <a:lvl5pPr marL="1133856" indent="-283464">
              <a:spcBef>
                <a:spcPts val="1000"/>
              </a:spcBef>
              <a:buFont typeface="Arial" panose="020B0604020202020204" pitchFamily="34" charset="0"/>
              <a:buChar char="•"/>
              <a:defRPr lang="es-ES" sz="2000">
                <a:solidFill>
                  <a:schemeClr val="bg1"/>
                </a:solidFill>
                <a:latin typeface="+mn-lt"/>
              </a:defRPr>
            </a:lvl5pPr>
          </a:lstStyle>
          <a:p>
            <a:pPr lvl="0" rtl="0"/>
            <a:r>
              <a:rPr lang="es-ES"/>
              <a:t>Haga clic para agregar texto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8" name="Marcador de posición de imagen 14">
            <a:extLst>
              <a:ext uri="{FF2B5EF4-FFF2-40B4-BE49-F238E27FC236}">
                <a16:creationId xmlns:a16="http://schemas.microsoft.com/office/drawing/2014/main" id="{D976D8D6-3BDC-1908-3425-FEE3EEF51A2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317920" y="1447800"/>
            <a:ext cx="4214010" cy="4214010"/>
          </a:xfrm>
          <a:prstGeom prst="ellipse">
            <a:avLst/>
          </a:prstGeom>
          <a:solidFill>
            <a:schemeClr val="accent2"/>
          </a:solidFill>
        </p:spPr>
        <p:txBody>
          <a:bodyPr rtlCol="0"/>
          <a:lstStyle>
            <a:lvl1pPr marL="0" indent="0" algn="ctr">
              <a:buNone/>
              <a:defRPr lang="es-ES" sz="2000"/>
            </a:lvl1pPr>
          </a:lstStyle>
          <a:p>
            <a:pPr rtl="0"/>
            <a:r>
              <a:rPr lang="es-ES"/>
              <a:t>Haga clic en el icono para agregar una imagen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E95D4F5-F69B-42F6-8A9D-330F696E14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>
            <a:lvl1pPr>
              <a:defRPr lang="es-ES">
                <a:solidFill>
                  <a:schemeClr val="accent2"/>
                </a:solidFill>
                <a:latin typeface="+mn-lt"/>
              </a:defRPr>
            </a:lvl1pPr>
          </a:lstStyle>
          <a:p>
            <a:pPr rtl="0"/>
            <a:r>
              <a:rPr lang="es-ES"/>
              <a:t>8/9/20XX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A79A23A-2238-4904-8692-9F2DAE8B8F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>
            <a:lvl1pPr>
              <a:defRPr lang="es-ES">
                <a:solidFill>
                  <a:schemeClr val="accent2"/>
                </a:solidFill>
                <a:latin typeface="+mn-lt"/>
              </a:defRPr>
            </a:lvl1pPr>
          </a:lstStyle>
          <a:p>
            <a:pPr rtl="0"/>
            <a:endParaRPr lang="es-E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B69FC35-DDC8-45FB-8ACB-21C15F57C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06318" y="6356350"/>
            <a:ext cx="1604682" cy="365125"/>
          </a:xfrm>
        </p:spPr>
        <p:txBody>
          <a:bodyPr rtlCol="0">
            <a:noAutofit/>
          </a:bodyPr>
          <a:lstStyle>
            <a:lvl1pPr>
              <a:defRPr lang="es-ES">
                <a:solidFill>
                  <a:schemeClr val="accent3"/>
                </a:solidFill>
                <a:latin typeface="+mn-lt"/>
              </a:defRPr>
            </a:lvl1pPr>
          </a:lstStyle>
          <a:p>
            <a:pPr rtl="0"/>
            <a:fld id="{294A09A9-5501-47C1-A89A-A340965A2BE2}" type="slidenum">
              <a:rPr lang="es-ES" smtClean="0"/>
              <a:pPr rtl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930305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430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s-ES"/>
            </a:defPPr>
          </a:lstStyle>
          <a:p>
            <a:pPr rtl="0"/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825625"/>
            <a:ext cx="114300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s-ES"/>
            </a:defPPr>
          </a:lstStyle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ED77A09-15C2-4E47-948E-AACAFCA47D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lang="es-ES" sz="1200">
                <a:solidFill>
                  <a:schemeClr val="tx2"/>
                </a:solidFill>
                <a:latin typeface="+mn-lt"/>
              </a:defRPr>
            </a:lvl1pPr>
          </a:lstStyle>
          <a:p>
            <a:pPr rtl="0"/>
            <a:r>
              <a:rPr lang="es-ES"/>
              <a:t>8/9/20XX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0567522-C3B6-46EB-A361-BEC2510B00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lang="es-ES" sz="1200">
                <a:solidFill>
                  <a:schemeClr val="tx2"/>
                </a:solidFill>
                <a:latin typeface="+mn-lt"/>
              </a:defRPr>
            </a:lvl1pPr>
          </a:lstStyle>
          <a:p>
            <a:pPr rtl="0"/>
            <a:endParaRPr lang="es-E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DC57CF0-034F-450D-937C-718D5AF1A0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678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lang="es-ES" sz="1200">
                <a:solidFill>
                  <a:schemeClr val="tx2"/>
                </a:solidFill>
                <a:latin typeface="+mn-lt"/>
              </a:defRPr>
            </a:lvl1pPr>
          </a:lstStyle>
          <a:p>
            <a:pPr rtl="0"/>
            <a:fld id="{294A09A9-5501-47C1-A89A-A340965A2BE2}" type="slidenum">
              <a:rPr lang="es-ES" smtClean="0"/>
              <a:pPr rtl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3" r:id="rId3"/>
    <p:sldLayoutId id="2147483674" r:id="rId4"/>
    <p:sldLayoutId id="2147483671" r:id="rId5"/>
    <p:sldLayoutId id="2147483659" r:id="rId6"/>
    <p:sldLayoutId id="2147483668" r:id="rId7"/>
    <p:sldLayoutId id="2147483669" r:id="rId8"/>
    <p:sldLayoutId id="2147483675" r:id="rId9"/>
    <p:sldLayoutId id="2147483677" r:id="rId10"/>
    <p:sldLayoutId id="2147483676" r:id="rId11"/>
    <p:sldLayoutId id="2147483661" r:id="rId12"/>
    <p:sldLayoutId id="2147483666" r:id="rId13"/>
  </p:sldLayoutIdLst>
  <p:hf sldNum="0"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lang="es-ES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s-ES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40" userDrawn="1">
          <p15:clr>
            <a:srgbClr val="547EBF"/>
          </p15:clr>
        </p15:guide>
        <p15:guide id="4" orient="horz" pos="240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7" pos="3960" userDrawn="1">
          <p15:clr>
            <a:srgbClr val="547EBF"/>
          </p15:clr>
        </p15:guide>
        <p15:guide id="8" pos="3720" userDrawn="1">
          <p15:clr>
            <a:srgbClr val="547EBF"/>
          </p15:clr>
        </p15:guide>
        <p15:guide id="9" pos="2112" userDrawn="1">
          <p15:clr>
            <a:srgbClr val="547EBF"/>
          </p15:clr>
        </p15:guide>
        <p15:guide id="10" pos="1848" userDrawn="1">
          <p15:clr>
            <a:srgbClr val="547EBF"/>
          </p15:clr>
        </p15:guide>
        <p15:guide id="11" pos="5568" userDrawn="1">
          <p15:clr>
            <a:srgbClr val="547EBF"/>
          </p15:clr>
        </p15:guide>
        <p15:guide id="12" pos="5832" userDrawn="1">
          <p15:clr>
            <a:srgbClr val="547EBF"/>
          </p15:clr>
        </p15:guide>
        <p15:guide id="13" pos="4968" userDrawn="1">
          <p15:clr>
            <a:srgbClr val="9FCC3B"/>
          </p15:clr>
        </p15:guide>
        <p15:guide id="14" pos="5208" userDrawn="1">
          <p15:clr>
            <a:srgbClr val="9FCC3B"/>
          </p15:clr>
        </p15:guide>
        <p15:guide id="15" pos="2712" userDrawn="1">
          <p15:clr>
            <a:srgbClr val="9FCC3B"/>
          </p15:clr>
        </p15:guide>
        <p15:guide id="16" pos="2472" userDrawn="1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23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3" Type="http://schemas.openxmlformats.org/officeDocument/2006/relationships/diagramLayout" Target="../diagrams/layout6.xml"/><Relationship Id="rId18" Type="http://schemas.openxmlformats.org/officeDocument/2006/relationships/diagramLayout" Target="../diagrams/layout7.xml"/><Relationship Id="rId26" Type="http://schemas.microsoft.com/office/2007/relationships/diagramDrawing" Target="../diagrams/drawing8.xml"/><Relationship Id="rId39" Type="http://schemas.openxmlformats.org/officeDocument/2006/relationships/diagramQuickStyle" Target="../diagrams/quickStyle11.xml"/><Relationship Id="rId3" Type="http://schemas.openxmlformats.org/officeDocument/2006/relationships/diagramLayout" Target="../diagrams/layout4.xml"/><Relationship Id="rId21" Type="http://schemas.microsoft.com/office/2007/relationships/diagramDrawing" Target="../diagrams/drawing7.xml"/><Relationship Id="rId34" Type="http://schemas.openxmlformats.org/officeDocument/2006/relationships/diagramQuickStyle" Target="../diagrams/quickStyle10.xml"/><Relationship Id="rId42" Type="http://schemas.openxmlformats.org/officeDocument/2006/relationships/diagramData" Target="../diagrams/data12.xml"/><Relationship Id="rId47" Type="http://schemas.openxmlformats.org/officeDocument/2006/relationships/diagramData" Target="../diagrams/data13.xml"/><Relationship Id="rId50" Type="http://schemas.openxmlformats.org/officeDocument/2006/relationships/diagramColors" Target="../diagrams/colors13.xml"/><Relationship Id="rId7" Type="http://schemas.openxmlformats.org/officeDocument/2006/relationships/diagramData" Target="../diagrams/data5.xml"/><Relationship Id="rId12" Type="http://schemas.openxmlformats.org/officeDocument/2006/relationships/diagramData" Target="../diagrams/data6.xml"/><Relationship Id="rId17" Type="http://schemas.openxmlformats.org/officeDocument/2006/relationships/diagramData" Target="../diagrams/data7.xml"/><Relationship Id="rId25" Type="http://schemas.openxmlformats.org/officeDocument/2006/relationships/diagramColors" Target="../diagrams/colors8.xml"/><Relationship Id="rId33" Type="http://schemas.openxmlformats.org/officeDocument/2006/relationships/diagramLayout" Target="../diagrams/layout10.xml"/><Relationship Id="rId38" Type="http://schemas.openxmlformats.org/officeDocument/2006/relationships/diagramLayout" Target="../diagrams/layout11.xml"/><Relationship Id="rId46" Type="http://schemas.microsoft.com/office/2007/relationships/diagramDrawing" Target="../diagrams/drawing12.xml"/><Relationship Id="rId2" Type="http://schemas.openxmlformats.org/officeDocument/2006/relationships/diagramData" Target="../diagrams/data4.xml"/><Relationship Id="rId16" Type="http://schemas.microsoft.com/office/2007/relationships/diagramDrawing" Target="../diagrams/drawing6.xml"/><Relationship Id="rId20" Type="http://schemas.openxmlformats.org/officeDocument/2006/relationships/diagramColors" Target="../diagrams/colors7.xml"/><Relationship Id="rId29" Type="http://schemas.openxmlformats.org/officeDocument/2006/relationships/diagramQuickStyle" Target="../diagrams/quickStyle9.xml"/><Relationship Id="rId41" Type="http://schemas.microsoft.com/office/2007/relationships/diagramDrawing" Target="../diagrams/drawing1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4.xml"/><Relationship Id="rId11" Type="http://schemas.microsoft.com/office/2007/relationships/diagramDrawing" Target="../diagrams/drawing5.xml"/><Relationship Id="rId24" Type="http://schemas.openxmlformats.org/officeDocument/2006/relationships/diagramQuickStyle" Target="../diagrams/quickStyle8.xml"/><Relationship Id="rId32" Type="http://schemas.openxmlformats.org/officeDocument/2006/relationships/diagramData" Target="../diagrams/data10.xml"/><Relationship Id="rId37" Type="http://schemas.openxmlformats.org/officeDocument/2006/relationships/diagramData" Target="../diagrams/data11.xml"/><Relationship Id="rId40" Type="http://schemas.openxmlformats.org/officeDocument/2006/relationships/diagramColors" Target="../diagrams/colors11.xml"/><Relationship Id="rId45" Type="http://schemas.openxmlformats.org/officeDocument/2006/relationships/diagramColors" Target="../diagrams/colors12.xml"/><Relationship Id="rId5" Type="http://schemas.openxmlformats.org/officeDocument/2006/relationships/diagramColors" Target="../diagrams/colors4.xml"/><Relationship Id="rId15" Type="http://schemas.openxmlformats.org/officeDocument/2006/relationships/diagramColors" Target="../diagrams/colors6.xml"/><Relationship Id="rId23" Type="http://schemas.openxmlformats.org/officeDocument/2006/relationships/diagramLayout" Target="../diagrams/layout8.xml"/><Relationship Id="rId28" Type="http://schemas.openxmlformats.org/officeDocument/2006/relationships/diagramLayout" Target="../diagrams/layout9.xml"/><Relationship Id="rId36" Type="http://schemas.microsoft.com/office/2007/relationships/diagramDrawing" Target="../diagrams/drawing10.xml"/><Relationship Id="rId49" Type="http://schemas.openxmlformats.org/officeDocument/2006/relationships/diagramQuickStyle" Target="../diagrams/quickStyle13.xml"/><Relationship Id="rId10" Type="http://schemas.openxmlformats.org/officeDocument/2006/relationships/diagramColors" Target="../diagrams/colors5.xml"/><Relationship Id="rId19" Type="http://schemas.openxmlformats.org/officeDocument/2006/relationships/diagramQuickStyle" Target="../diagrams/quickStyle7.xml"/><Relationship Id="rId31" Type="http://schemas.microsoft.com/office/2007/relationships/diagramDrawing" Target="../diagrams/drawing9.xml"/><Relationship Id="rId44" Type="http://schemas.openxmlformats.org/officeDocument/2006/relationships/diagramQuickStyle" Target="../diagrams/quickStyle12.xml"/><Relationship Id="rId52" Type="http://schemas.openxmlformats.org/officeDocument/2006/relationships/image" Target="../media/image34.png"/><Relationship Id="rId4" Type="http://schemas.openxmlformats.org/officeDocument/2006/relationships/diagramQuickStyle" Target="../diagrams/quickStyle4.xml"/><Relationship Id="rId9" Type="http://schemas.openxmlformats.org/officeDocument/2006/relationships/diagramQuickStyle" Target="../diagrams/quickStyle5.xml"/><Relationship Id="rId14" Type="http://schemas.openxmlformats.org/officeDocument/2006/relationships/diagramQuickStyle" Target="../diagrams/quickStyle6.xml"/><Relationship Id="rId22" Type="http://schemas.openxmlformats.org/officeDocument/2006/relationships/diagramData" Target="../diagrams/data8.xml"/><Relationship Id="rId27" Type="http://schemas.openxmlformats.org/officeDocument/2006/relationships/diagramData" Target="../diagrams/data9.xml"/><Relationship Id="rId30" Type="http://schemas.openxmlformats.org/officeDocument/2006/relationships/diagramColors" Target="../diagrams/colors9.xml"/><Relationship Id="rId35" Type="http://schemas.openxmlformats.org/officeDocument/2006/relationships/diagramColors" Target="../diagrams/colors10.xml"/><Relationship Id="rId43" Type="http://schemas.openxmlformats.org/officeDocument/2006/relationships/diagramLayout" Target="../diagrams/layout12.xml"/><Relationship Id="rId48" Type="http://schemas.openxmlformats.org/officeDocument/2006/relationships/diagramLayout" Target="../diagrams/layout13.xml"/><Relationship Id="rId8" Type="http://schemas.openxmlformats.org/officeDocument/2006/relationships/diagramLayout" Target="../diagrams/layout5.xml"/><Relationship Id="rId51" Type="http://schemas.microsoft.com/office/2007/relationships/diagramDrawing" Target="../diagrams/drawing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4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diagramData" Target="../diagrams/data14.xml"/><Relationship Id="rId7" Type="http://schemas.microsoft.com/office/2007/relationships/diagramDrawing" Target="../diagrams/drawing14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14.xml"/><Relationship Id="rId5" Type="http://schemas.openxmlformats.org/officeDocument/2006/relationships/diagramQuickStyle" Target="../diagrams/quickStyle14.xml"/><Relationship Id="rId10" Type="http://schemas.openxmlformats.org/officeDocument/2006/relationships/image" Target="../media/image34.png"/><Relationship Id="rId4" Type="http://schemas.openxmlformats.org/officeDocument/2006/relationships/diagramLayout" Target="../diagrams/layout14.xml"/><Relationship Id="rId9" Type="http://schemas.openxmlformats.org/officeDocument/2006/relationships/image" Target="../media/image25.png"/></Relationships>
</file>

<file path=ppt/slides/_rels/slide3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5.xml"/><Relationship Id="rId3" Type="http://schemas.openxmlformats.org/officeDocument/2006/relationships/image" Target="../media/image37.png"/><Relationship Id="rId7" Type="http://schemas.openxmlformats.org/officeDocument/2006/relationships/diagramColors" Target="../diagrams/colors15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diagramQuickStyle" Target="../diagrams/quickStyle15.xml"/><Relationship Id="rId5" Type="http://schemas.openxmlformats.org/officeDocument/2006/relationships/diagramLayout" Target="../diagrams/layout15.xml"/><Relationship Id="rId4" Type="http://schemas.openxmlformats.org/officeDocument/2006/relationships/diagramData" Target="../diagrams/data15.xml"/><Relationship Id="rId9" Type="http://schemas.openxmlformats.org/officeDocument/2006/relationships/image" Target="../media/image34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diagramData" Target="../diagrams/data16.xml"/><Relationship Id="rId7" Type="http://schemas.microsoft.com/office/2007/relationships/diagramDrawing" Target="../diagrams/drawing16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6.xml"/><Relationship Id="rId5" Type="http://schemas.openxmlformats.org/officeDocument/2006/relationships/diagramQuickStyle" Target="../diagrams/quickStyle16.xml"/><Relationship Id="rId4" Type="http://schemas.openxmlformats.org/officeDocument/2006/relationships/diagramLayout" Target="../diagrams/layout16.xml"/><Relationship Id="rId9" Type="http://schemas.openxmlformats.org/officeDocument/2006/relationships/image" Target="../media/image34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8.xml"/><Relationship Id="rId13" Type="http://schemas.openxmlformats.org/officeDocument/2006/relationships/image" Target="../media/image34.png"/><Relationship Id="rId3" Type="http://schemas.openxmlformats.org/officeDocument/2006/relationships/diagramData" Target="../diagrams/data17.xml"/><Relationship Id="rId7" Type="http://schemas.microsoft.com/office/2007/relationships/diagramDrawing" Target="../diagrams/drawing17.xml"/><Relationship Id="rId12" Type="http://schemas.microsoft.com/office/2007/relationships/diagramDrawing" Target="../diagrams/drawing18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17.xml"/><Relationship Id="rId11" Type="http://schemas.openxmlformats.org/officeDocument/2006/relationships/diagramColors" Target="../diagrams/colors18.xml"/><Relationship Id="rId5" Type="http://schemas.openxmlformats.org/officeDocument/2006/relationships/diagramQuickStyle" Target="../diagrams/quickStyle17.xml"/><Relationship Id="rId10" Type="http://schemas.openxmlformats.org/officeDocument/2006/relationships/diagramQuickStyle" Target="../diagrams/quickStyle18.xml"/><Relationship Id="rId4" Type="http://schemas.openxmlformats.org/officeDocument/2006/relationships/diagramLayout" Target="../diagrams/layout17.xml"/><Relationship Id="rId9" Type="http://schemas.openxmlformats.org/officeDocument/2006/relationships/diagramLayout" Target="../diagrams/layout1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4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0.xml"/><Relationship Id="rId3" Type="http://schemas.openxmlformats.org/officeDocument/2006/relationships/diagramLayout" Target="../diagrams/layout19.xml"/><Relationship Id="rId7" Type="http://schemas.openxmlformats.org/officeDocument/2006/relationships/diagramData" Target="../diagrams/data20.xml"/><Relationship Id="rId12" Type="http://schemas.openxmlformats.org/officeDocument/2006/relationships/image" Target="../media/image34.png"/><Relationship Id="rId2" Type="http://schemas.openxmlformats.org/officeDocument/2006/relationships/diagramData" Target="../diagrams/data19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9.xml"/><Relationship Id="rId11" Type="http://schemas.microsoft.com/office/2007/relationships/diagramDrawing" Target="../diagrams/drawing20.xml"/><Relationship Id="rId5" Type="http://schemas.openxmlformats.org/officeDocument/2006/relationships/diagramColors" Target="../diagrams/colors19.xml"/><Relationship Id="rId10" Type="http://schemas.openxmlformats.org/officeDocument/2006/relationships/diagramColors" Target="../diagrams/colors20.xml"/><Relationship Id="rId4" Type="http://schemas.openxmlformats.org/officeDocument/2006/relationships/diagramQuickStyle" Target="../diagrams/quickStyle19.xml"/><Relationship Id="rId9" Type="http://schemas.openxmlformats.org/officeDocument/2006/relationships/diagramQuickStyle" Target="../diagrams/quickStyle20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1.xml"/><Relationship Id="rId13" Type="http://schemas.openxmlformats.org/officeDocument/2006/relationships/diagramColors" Target="../diagrams/colors22.xml"/><Relationship Id="rId3" Type="http://schemas.openxmlformats.org/officeDocument/2006/relationships/image" Target="../media/image44.png"/><Relationship Id="rId7" Type="http://schemas.openxmlformats.org/officeDocument/2006/relationships/diagramQuickStyle" Target="../diagrams/quickStyle21.xml"/><Relationship Id="rId12" Type="http://schemas.openxmlformats.org/officeDocument/2006/relationships/diagramQuickStyle" Target="../diagrams/quickStyle22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21.xml"/><Relationship Id="rId11" Type="http://schemas.openxmlformats.org/officeDocument/2006/relationships/diagramLayout" Target="../diagrams/layout22.xml"/><Relationship Id="rId5" Type="http://schemas.openxmlformats.org/officeDocument/2006/relationships/diagramData" Target="../diagrams/data21.xml"/><Relationship Id="rId15" Type="http://schemas.openxmlformats.org/officeDocument/2006/relationships/image" Target="../media/image34.png"/><Relationship Id="rId10" Type="http://schemas.openxmlformats.org/officeDocument/2006/relationships/diagramData" Target="../diagrams/data22.xml"/><Relationship Id="rId4" Type="http://schemas.openxmlformats.org/officeDocument/2006/relationships/image" Target="../media/image45.png"/><Relationship Id="rId9" Type="http://schemas.microsoft.com/office/2007/relationships/diagramDrawing" Target="../diagrams/drawing21.xml"/><Relationship Id="rId14" Type="http://schemas.microsoft.com/office/2007/relationships/diagramDrawing" Target="../diagrams/drawing2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onamucol.gov.co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.jpe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0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9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3727938" y="1893489"/>
            <a:ext cx="7517818" cy="1627631"/>
          </a:xfrm>
        </p:spPr>
        <p:txBody>
          <a:bodyPr/>
          <a:lstStyle/>
          <a:p>
            <a:r>
              <a:rPr lang="es-ES" sz="9600" u="sng" dirty="0"/>
              <a:t>C</a:t>
            </a:r>
            <a:r>
              <a:rPr lang="es-CO" sz="9600" u="sng" dirty="0"/>
              <a:t>ONAMUCOL</a:t>
            </a:r>
          </a:p>
        </p:txBody>
      </p:sp>
      <p:pic>
        <p:nvPicPr>
          <p:cNvPr id="11" name="Picture 2" descr="Una mujer con un colibrí en la boca | Imagen Premium generada con IA">
            <a:extLst>
              <a:ext uri="{FF2B5EF4-FFF2-40B4-BE49-F238E27FC236}">
                <a16:creationId xmlns:a16="http://schemas.microsoft.com/office/drawing/2014/main" id="{1F2A3D58-6126-4FBA-AF15-E8DA99A2F3EF}"/>
              </a:ext>
            </a:extLst>
          </p:cNvPr>
          <p:cNvPicPr>
            <a:picLocks noGrp="1" noChangeAspect="1" noChangeArrowheads="1"/>
          </p:cNvPicPr>
          <p:nvPr>
            <p:ph idx="17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9468" y="0"/>
            <a:ext cx="5102532" cy="2082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3 Marcador de contenido"/>
          <p:cNvSpPr>
            <a:spLocks noGrp="1"/>
          </p:cNvSpPr>
          <p:nvPr>
            <p:ph idx="15"/>
          </p:nvPr>
        </p:nvSpPr>
        <p:spPr>
          <a:xfrm>
            <a:off x="4176213" y="3429714"/>
            <a:ext cx="6851177" cy="41896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CO" b="1" dirty="0"/>
              <a:t>Corporación Nacional de Mujeres Colibrí</a:t>
            </a:r>
          </a:p>
        </p:txBody>
      </p:sp>
      <p:sp>
        <p:nvSpPr>
          <p:cNvPr id="3" name="2 CuadroTexto"/>
          <p:cNvSpPr txBox="1"/>
          <p:nvPr/>
        </p:nvSpPr>
        <p:spPr>
          <a:xfrm>
            <a:off x="4339988" y="4148915"/>
            <a:ext cx="61960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4800" b="1" dirty="0"/>
              <a:t>BIENVENIDOS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07" t="13074" r="59340" b="30018"/>
          <a:stretch/>
        </p:blipFill>
        <p:spPr bwMode="auto">
          <a:xfrm>
            <a:off x="946244" y="1322363"/>
            <a:ext cx="2201975" cy="26217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391692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5 Marcador de contenido"/>
          <p:cNvSpPr>
            <a:spLocks noGrp="1"/>
          </p:cNvSpPr>
          <p:nvPr>
            <p:ph idx="1"/>
          </p:nvPr>
        </p:nvSpPr>
        <p:spPr>
          <a:xfrm>
            <a:off x="395784" y="1228288"/>
            <a:ext cx="5568287" cy="4285397"/>
          </a:xfr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ctr"/>
            <a:r>
              <a:rPr lang="es-CO" sz="2800" b="1" dirty="0"/>
              <a:t>3. PLATAFORMA DE COMUNICACIÓN DIGITAL</a:t>
            </a:r>
          </a:p>
          <a:p>
            <a:pPr algn="ctr"/>
            <a:endParaRPr lang="es-CO" sz="2800" b="1" dirty="0"/>
          </a:p>
          <a:p>
            <a:pPr marL="457200" indent="-457200">
              <a:buAutoNum type="arabicPeriod"/>
            </a:pPr>
            <a:r>
              <a:rPr lang="es-CO" sz="1800" dirty="0"/>
              <a:t>Creación de Correo Electrónico</a:t>
            </a:r>
          </a:p>
          <a:p>
            <a:pPr marL="457200" indent="-457200">
              <a:buAutoNum type="arabicPeriod"/>
            </a:pPr>
            <a:r>
              <a:rPr lang="es-CO" sz="1800" dirty="0"/>
              <a:t>Whattsapp empresarial</a:t>
            </a:r>
          </a:p>
          <a:p>
            <a:pPr marL="457200" indent="-457200">
              <a:buAutoNum type="arabicPeriod"/>
            </a:pPr>
            <a:r>
              <a:rPr lang="es-CO" sz="1800" dirty="0"/>
              <a:t>Pagina Web</a:t>
            </a:r>
          </a:p>
          <a:p>
            <a:pPr marL="457200" indent="-457200">
              <a:buAutoNum type="arabicPeriod"/>
            </a:pPr>
            <a:r>
              <a:rPr lang="es-CO" sz="1800" dirty="0"/>
              <a:t>Facebook</a:t>
            </a:r>
          </a:p>
          <a:p>
            <a:pPr marL="457200" indent="-457200">
              <a:buAutoNum type="arabicPeriod"/>
            </a:pPr>
            <a:r>
              <a:rPr lang="es-CO" sz="1800" dirty="0"/>
              <a:t>Instagram</a:t>
            </a:r>
          </a:p>
          <a:p>
            <a:pPr marL="457200" indent="-457200">
              <a:buAutoNum type="arabicPeriod"/>
            </a:pPr>
            <a:r>
              <a:rPr lang="es-CO" sz="1800" dirty="0"/>
              <a:t>Cuenta X</a:t>
            </a:r>
          </a:p>
          <a:p>
            <a:pPr marL="457200" indent="-457200">
              <a:buAutoNum type="arabicPeriod"/>
            </a:pPr>
            <a:endParaRPr lang="es-CO" sz="1800" dirty="0"/>
          </a:p>
          <a:p>
            <a:pPr marL="457200" indent="-457200">
              <a:buAutoNum type="arabicPeriod"/>
            </a:pPr>
            <a:endParaRPr lang="es-CO" dirty="0"/>
          </a:p>
          <a:p>
            <a:pPr marL="457200" indent="-457200">
              <a:buAutoNum type="arabicPeriod"/>
            </a:pPr>
            <a:endParaRPr lang="es-CO" dirty="0"/>
          </a:p>
          <a:p>
            <a:pPr marL="457200" indent="-457200">
              <a:buAutoNum type="arabicPeriod"/>
            </a:pPr>
            <a:endParaRPr lang="es-CO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594194" y="3129263"/>
            <a:ext cx="2042337" cy="1121761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graphicFrame>
        <p:nvGraphicFramePr>
          <p:cNvPr id="9" name="8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836094"/>
              </p:ext>
            </p:extLst>
          </p:nvPr>
        </p:nvGraphicFramePr>
        <p:xfrm>
          <a:off x="2332271" y="5527345"/>
          <a:ext cx="5296848" cy="113615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2397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571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4470">
                <a:tc>
                  <a:txBody>
                    <a:bodyPr/>
                    <a:lstStyle/>
                    <a:p>
                      <a:r>
                        <a:rPr lang="es-CO" dirty="0"/>
                        <a:t>PRESUPUESTO:</a:t>
                      </a:r>
                      <a:endParaRPr lang="es-CO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 $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 b="1" dirty="0"/>
                        <a:t>RESPONSABLE: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Rep.</a:t>
                      </a:r>
                      <a:r>
                        <a:rPr lang="es-CO" baseline="0" dirty="0"/>
                        <a:t> Legal</a:t>
                      </a:r>
                      <a:endParaRPr lang="es-C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 b="1" dirty="0"/>
                        <a:t>FECHA LIMITE: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6 CuadroTexto"/>
          <p:cNvSpPr txBox="1"/>
          <p:nvPr/>
        </p:nvSpPr>
        <p:spPr>
          <a:xfrm>
            <a:off x="2088111" y="173819"/>
            <a:ext cx="65509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4000" b="1" dirty="0">
                <a:solidFill>
                  <a:srgbClr val="0070C0"/>
                </a:solidFill>
              </a:rPr>
              <a:t>PLAN DE TRABAJO 2025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D16486CB-B250-4210-96F1-600C9BDDFE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1102" y="0"/>
            <a:ext cx="3340898" cy="1973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6108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Título"/>
          <p:cNvSpPr>
            <a:spLocks noGrp="1"/>
          </p:cNvSpPr>
          <p:nvPr>
            <p:ph type="title"/>
          </p:nvPr>
        </p:nvSpPr>
        <p:spPr>
          <a:xfrm>
            <a:off x="1167492" y="2183636"/>
            <a:ext cx="5486400" cy="2456597"/>
          </a:xfrm>
        </p:spPr>
        <p:txBody>
          <a:bodyPr/>
          <a:lstStyle/>
          <a:p>
            <a:br>
              <a:rPr lang="es-CO" sz="2800" dirty="0"/>
            </a:br>
            <a:r>
              <a:rPr lang="es-CO" sz="2800" dirty="0"/>
              <a:t>1. </a:t>
            </a:r>
            <a:r>
              <a:rPr lang="es-CO" sz="2800" b="0" dirty="0"/>
              <a:t>Oficina</a:t>
            </a:r>
            <a:br>
              <a:rPr lang="es-CO" sz="2800" b="0" dirty="0"/>
            </a:br>
            <a:r>
              <a:rPr lang="es-CO" sz="2800" b="0" dirty="0"/>
              <a:t>2. Equipo de computo</a:t>
            </a:r>
            <a:br>
              <a:rPr lang="es-CO" sz="2800" b="0" dirty="0"/>
            </a:br>
            <a:r>
              <a:rPr lang="es-CO" sz="2800" b="0" dirty="0"/>
              <a:t>3. Escritorios</a:t>
            </a:r>
            <a:br>
              <a:rPr lang="es-CO" sz="2800" b="0" dirty="0"/>
            </a:br>
            <a:r>
              <a:rPr lang="es-CO" sz="2800" b="0" dirty="0"/>
              <a:t>4. Sillas</a:t>
            </a:r>
            <a:br>
              <a:rPr lang="es-CO" sz="2800" b="0" dirty="0"/>
            </a:br>
            <a:r>
              <a:rPr lang="es-CO" sz="2800" b="0" dirty="0"/>
              <a:t>5. Internet</a:t>
            </a:r>
            <a:br>
              <a:rPr lang="es-CO" sz="2800" b="0" dirty="0"/>
            </a:br>
            <a:r>
              <a:rPr lang="es-CO" sz="2800" b="0" dirty="0"/>
              <a:t>6. Recurso Humano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9983" y="1610436"/>
            <a:ext cx="5240740" cy="33846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8 CuadroTexto"/>
          <p:cNvSpPr txBox="1"/>
          <p:nvPr/>
        </p:nvSpPr>
        <p:spPr>
          <a:xfrm>
            <a:off x="1624084" y="1487592"/>
            <a:ext cx="474942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800" b="1" dirty="0"/>
              <a:t>4. ESPACIO INMOBILIARIO DE TRABAJO</a:t>
            </a:r>
          </a:p>
        </p:txBody>
      </p:sp>
      <p:graphicFrame>
        <p:nvGraphicFramePr>
          <p:cNvPr id="10" name="9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8960491"/>
              </p:ext>
            </p:extLst>
          </p:nvPr>
        </p:nvGraphicFramePr>
        <p:xfrm>
          <a:off x="4462817" y="5363343"/>
          <a:ext cx="6488398" cy="111252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32441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441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CO" dirty="0"/>
                        <a:t>PRESUPUESTO:</a:t>
                      </a:r>
                      <a:endParaRPr lang="es-CO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$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 b="1" dirty="0"/>
                        <a:t>RESPONSABLE: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Junta</a:t>
                      </a:r>
                      <a:r>
                        <a:rPr lang="es-CO" baseline="0" dirty="0"/>
                        <a:t> Directiva</a:t>
                      </a:r>
                      <a:endParaRPr lang="es-C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 b="1" dirty="0"/>
                        <a:t>FECHA LIMITE: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8" name="7 CuadroTexto"/>
          <p:cNvSpPr txBox="1"/>
          <p:nvPr/>
        </p:nvSpPr>
        <p:spPr>
          <a:xfrm>
            <a:off x="2251884" y="204713"/>
            <a:ext cx="65509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4000" b="1" dirty="0">
                <a:solidFill>
                  <a:srgbClr val="0070C0"/>
                </a:solidFill>
              </a:rPr>
              <a:t>PLAN DE TRABAJO 2025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A8415079-20BC-423C-A6B9-4F37D1AB99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8744" y="1563"/>
            <a:ext cx="2893255" cy="1486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1012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Título"/>
          <p:cNvSpPr>
            <a:spLocks noGrp="1"/>
          </p:cNvSpPr>
          <p:nvPr>
            <p:ph type="ctrTitle"/>
          </p:nvPr>
        </p:nvSpPr>
        <p:spPr>
          <a:xfrm>
            <a:off x="81883" y="245656"/>
            <a:ext cx="6523620" cy="799327"/>
          </a:xfrm>
        </p:spPr>
        <p:txBody>
          <a:bodyPr/>
          <a:lstStyle/>
          <a:p>
            <a:pPr algn="ctr"/>
            <a:r>
              <a:rPr lang="es-CO" sz="4000" dirty="0"/>
              <a:t>PLAN DE TRABAJO 2025</a:t>
            </a:r>
          </a:p>
        </p:txBody>
      </p:sp>
      <p:sp>
        <p:nvSpPr>
          <p:cNvPr id="5" name="4 Subtítulo"/>
          <p:cNvSpPr>
            <a:spLocks noGrp="1"/>
          </p:cNvSpPr>
          <p:nvPr>
            <p:ph type="subTitle" idx="1"/>
          </p:nvPr>
        </p:nvSpPr>
        <p:spPr>
          <a:xfrm>
            <a:off x="648879" y="1473027"/>
            <a:ext cx="6245912" cy="778854"/>
          </a:xfrm>
        </p:spPr>
        <p:txBody>
          <a:bodyPr/>
          <a:lstStyle/>
          <a:p>
            <a:pPr algn="ctr"/>
            <a:r>
              <a:rPr lang="es-CO" b="1" dirty="0"/>
              <a:t>5. LINEAMIENTOS OPERATIVOS </a:t>
            </a:r>
          </a:p>
        </p:txBody>
      </p:sp>
      <p:sp>
        <p:nvSpPr>
          <p:cNvPr id="6" name="5 CuadroTexto"/>
          <p:cNvSpPr txBox="1"/>
          <p:nvPr/>
        </p:nvSpPr>
        <p:spPr>
          <a:xfrm>
            <a:off x="600501" y="2606722"/>
            <a:ext cx="676929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400" dirty="0">
                <a:solidFill>
                  <a:schemeClr val="bg1"/>
                </a:solidFill>
              </a:rPr>
              <a:t>1. Elaboración de Reglamento Interno</a:t>
            </a:r>
          </a:p>
          <a:p>
            <a:r>
              <a:rPr lang="es-CO" sz="2400" dirty="0">
                <a:solidFill>
                  <a:schemeClr val="bg1"/>
                </a:solidFill>
              </a:rPr>
              <a:t>2. Requisitos para afiliación a CONAMUCOL (Persona Natural y Persona Jurídica, valor y documentos a exigir).</a:t>
            </a:r>
          </a:p>
          <a:p>
            <a:r>
              <a:rPr lang="es-CO" sz="2400" dirty="0">
                <a:solidFill>
                  <a:schemeClr val="bg1"/>
                </a:solidFill>
              </a:rPr>
              <a:t>3. Formatos de responsabilidad y afiliación</a:t>
            </a:r>
          </a:p>
          <a:p>
            <a:r>
              <a:rPr lang="es-CO" sz="2400" dirty="0">
                <a:solidFill>
                  <a:schemeClr val="bg1"/>
                </a:solidFill>
              </a:rPr>
              <a:t>4. Nombramientos de Delegados por Municipios. 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288AD4F0-BCAF-4539-8B9A-B3774D2F0E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9932" y="0"/>
            <a:ext cx="3062068" cy="1856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7184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Título"/>
          <p:cNvSpPr>
            <a:spLocks noGrp="1"/>
          </p:cNvSpPr>
          <p:nvPr>
            <p:ph type="ctrTitle"/>
          </p:nvPr>
        </p:nvSpPr>
        <p:spPr>
          <a:xfrm>
            <a:off x="1665030" y="955345"/>
            <a:ext cx="4480799" cy="518615"/>
          </a:xfrm>
        </p:spPr>
        <p:txBody>
          <a:bodyPr/>
          <a:lstStyle/>
          <a:p>
            <a:pPr algn="ctr"/>
            <a:r>
              <a:rPr lang="es-CO" sz="2800" dirty="0"/>
              <a:t>6. QUIENES PARTICIPAN</a:t>
            </a:r>
          </a:p>
        </p:txBody>
      </p:sp>
      <p:sp>
        <p:nvSpPr>
          <p:cNvPr id="5" name="4 Subtítulo"/>
          <p:cNvSpPr>
            <a:spLocks noGrp="1"/>
          </p:cNvSpPr>
          <p:nvPr>
            <p:ph type="subTitle" idx="1"/>
          </p:nvPr>
        </p:nvSpPr>
        <p:spPr>
          <a:xfrm>
            <a:off x="518616" y="1719620"/>
            <a:ext cx="6623496" cy="4544705"/>
          </a:xfrm>
        </p:spPr>
        <p:txBody>
          <a:bodyPr>
            <a:normAutofit/>
          </a:bodyPr>
          <a:lstStyle/>
          <a:p>
            <a:endParaRPr lang="es-CO" b="1" dirty="0"/>
          </a:p>
          <a:p>
            <a:r>
              <a:rPr lang="es-CO" b="1" dirty="0"/>
              <a:t>1. Persona Jurídica</a:t>
            </a:r>
          </a:p>
          <a:p>
            <a:pPr algn="just"/>
            <a:r>
              <a:rPr lang="es-CO" sz="1600" dirty="0"/>
              <a:t>Organizaciones de base, Consejos Comunitarios, Asociaciones Campesinas. JAC, Organizaciones sin ánimos de lucros, empresas Asociaciones Campesinas, …………</a:t>
            </a:r>
          </a:p>
          <a:p>
            <a:pPr algn="just"/>
            <a:endParaRPr lang="es-CO" b="1" dirty="0"/>
          </a:p>
          <a:p>
            <a:pPr algn="just"/>
            <a:r>
              <a:rPr lang="es-CO" b="1" dirty="0"/>
              <a:t>2. Persona Natural</a:t>
            </a:r>
          </a:p>
        </p:txBody>
      </p:sp>
      <p:pic>
        <p:nvPicPr>
          <p:cNvPr id="6146" name="Picture 2" descr="El diagnóstico como pieza clave para conocer a la empresa - Impulsa Popular  | Banco Popular Dominicano :Impulsa Popular | Banco Popular Dominican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8281" y="0"/>
            <a:ext cx="4453721" cy="3234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5 CuadroTexto"/>
          <p:cNvSpPr txBox="1"/>
          <p:nvPr/>
        </p:nvSpPr>
        <p:spPr>
          <a:xfrm>
            <a:off x="1050875" y="27292"/>
            <a:ext cx="65509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4000" b="1" dirty="0">
                <a:solidFill>
                  <a:srgbClr val="0070C0"/>
                </a:solidFill>
              </a:rPr>
              <a:t>PLAN DE TRABAJO 2025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0E76E6A7-1241-42D0-B488-72ADE2FD95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8280" y="3234519"/>
            <a:ext cx="4453720" cy="3623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0820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Título"/>
          <p:cNvSpPr>
            <a:spLocks noGrp="1"/>
          </p:cNvSpPr>
          <p:nvPr>
            <p:ph type="title"/>
          </p:nvPr>
        </p:nvSpPr>
        <p:spPr>
          <a:xfrm>
            <a:off x="5685972" y="1958451"/>
            <a:ext cx="5943599" cy="4633418"/>
          </a:xfrm>
        </p:spPr>
        <p:txBody>
          <a:bodyPr/>
          <a:lstStyle/>
          <a:p>
            <a:r>
              <a:rPr lang="es-CO" sz="2400" dirty="0"/>
              <a:t>1. Estrategia de promoción de servicios</a:t>
            </a:r>
            <a:br>
              <a:rPr lang="es-CO" sz="2400" dirty="0"/>
            </a:br>
            <a:br>
              <a:rPr lang="es-CO" sz="2400" dirty="0"/>
            </a:br>
            <a:r>
              <a:rPr lang="es-CO" sz="2400" b="0" dirty="0"/>
              <a:t>- Reunión con ASOCOMUNALES</a:t>
            </a:r>
            <a:br>
              <a:rPr lang="es-CO" sz="2400" b="0" dirty="0"/>
            </a:br>
            <a:r>
              <a:rPr lang="es-CO" sz="2400" b="0" dirty="0"/>
              <a:t>- Reunión con Mesas de Victimas M y D.</a:t>
            </a:r>
            <a:br>
              <a:rPr lang="es-CO" sz="2400" b="0" dirty="0"/>
            </a:br>
            <a:r>
              <a:rPr lang="es-CO" sz="2400" b="0" dirty="0"/>
              <a:t>- Articular con Cámara de Comercio, base de datos de organizaciones sociales.</a:t>
            </a:r>
            <a:br>
              <a:rPr lang="es-CO" sz="2400" b="0" dirty="0"/>
            </a:br>
            <a:r>
              <a:rPr lang="es-CO" sz="2400" b="0" dirty="0"/>
              <a:t>- Medios de Comunicación, Emisoras regionales.</a:t>
            </a:r>
            <a:br>
              <a:rPr lang="es-CO" sz="2400" b="0" dirty="0"/>
            </a:br>
            <a:br>
              <a:rPr lang="es-CO" sz="2400" b="0" dirty="0"/>
            </a:br>
            <a:r>
              <a:rPr lang="es-CO" sz="2400" dirty="0"/>
              <a:t>2. Estrategia de Motivación</a:t>
            </a:r>
            <a:br>
              <a:rPr lang="es-CO" sz="2400" dirty="0"/>
            </a:br>
            <a:br>
              <a:rPr lang="es-CO" sz="2400" dirty="0"/>
            </a:br>
            <a:r>
              <a:rPr lang="es-CO" sz="2400" b="0" dirty="0"/>
              <a:t>-  Reconocer el 23% del valor de afiliación por cada persona recomendada y afiliada (jurídica), es decir ejemplo:$260.000, se reconoce $60.000 y natural el 30%,</a:t>
            </a:r>
          </a:p>
        </p:txBody>
      </p:sp>
      <p:sp>
        <p:nvSpPr>
          <p:cNvPr id="7" name="6 CuadroTexto"/>
          <p:cNvSpPr txBox="1"/>
          <p:nvPr/>
        </p:nvSpPr>
        <p:spPr>
          <a:xfrm>
            <a:off x="2251884" y="204713"/>
            <a:ext cx="65509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4000" b="1" dirty="0">
                <a:solidFill>
                  <a:srgbClr val="0070C0"/>
                </a:solidFill>
              </a:rPr>
              <a:t>PLAN DE TRABAJO 2025</a:t>
            </a:r>
          </a:p>
        </p:txBody>
      </p:sp>
      <p:sp>
        <p:nvSpPr>
          <p:cNvPr id="8" name="7 CuadroTexto"/>
          <p:cNvSpPr txBox="1"/>
          <p:nvPr/>
        </p:nvSpPr>
        <p:spPr>
          <a:xfrm>
            <a:off x="5882185" y="1187355"/>
            <a:ext cx="52680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800" b="1" dirty="0"/>
              <a:t>ACCIONES ESPECIFICAS</a:t>
            </a:r>
          </a:p>
        </p:txBody>
      </p:sp>
      <p:pic>
        <p:nvPicPr>
          <p:cNvPr id="1026" name="Picture 2" descr="Vectores e ilustraciones de Estrategias Operativas para descargar gratis |  Freepi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6450" y="1187355"/>
            <a:ext cx="3993345" cy="3993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075C4689-9FF0-4917-A581-EAA0A1517B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001539" cy="145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7006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Marcador de contenido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8170" y="1351128"/>
            <a:ext cx="5665205" cy="3540753"/>
          </a:xfr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E4D7D92A-3F3E-4EA0-B5EC-F3EEEA703A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1102" y="-14288"/>
            <a:ext cx="3340898" cy="2432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4645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167491" y="3214690"/>
            <a:ext cx="10319659" cy="2486024"/>
          </a:xfrm>
        </p:spPr>
        <p:txBody>
          <a:bodyPr/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s-CO" sz="3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Empoderar a las mujeres en Colombia, promoviendo su desarrollo integral y su participación activa en la construcción de una sociedad más justa y equitativa.</a:t>
            </a:r>
            <a:endParaRPr lang="es-CO" sz="3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9" name="8 Marcador de posición de imagen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721" r="28794"/>
          <a:stretch/>
        </p:blipFill>
        <p:spPr>
          <a:xfrm>
            <a:off x="5697094" y="371475"/>
            <a:ext cx="3248160" cy="2486025"/>
          </a:xfr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408711A5-CDE2-49E0-9090-3E66F1276D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1148" y="1"/>
            <a:ext cx="2370851" cy="1726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598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400175" y="3014663"/>
            <a:ext cx="9664063" cy="2928938"/>
          </a:xfrm>
        </p:spPr>
        <p:txBody>
          <a:bodyPr/>
          <a:lstStyle/>
          <a:p>
            <a:pPr algn="just"/>
            <a:r>
              <a:rPr lang="es-CO" sz="32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Ser una organización líder en la promoción de los derechos y el empoderamiento de las mujeres en Colombia, reconocida por su compromiso y eficacia en la construcción de una sociedad más justa y equitativa a nivel nacional e internacional.</a:t>
            </a:r>
            <a:endParaRPr lang="es-CO" b="1" dirty="0"/>
          </a:p>
        </p:txBody>
      </p:sp>
      <p:pic>
        <p:nvPicPr>
          <p:cNvPr id="6" name="5 Marcador de posición de imagen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02" t="-13945" r="4375" b="926"/>
          <a:stretch/>
        </p:blipFill>
        <p:spPr>
          <a:xfrm>
            <a:off x="1064525" y="457201"/>
            <a:ext cx="4067034" cy="2471737"/>
          </a:xfr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DAF4F64F-3538-45A3-953F-889E3A6F4D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9562" y="0"/>
            <a:ext cx="4262437" cy="2928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01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366221" y="1385266"/>
            <a:ext cx="7120553" cy="4101134"/>
          </a:xfrm>
        </p:spPr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CO" sz="24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Respeto:</a:t>
            </a:r>
            <a:r>
              <a:rPr lang="es-CO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CO" sz="22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Valoramos la diversidad y promovemos un ambiente de respeto mutuo</a:t>
            </a:r>
            <a:r>
              <a:rPr lang="es-CO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br>
              <a:rPr lang="es-CO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es-CO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s-CO" sz="22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Integridad</a:t>
            </a:r>
            <a:r>
              <a:rPr lang="es-CO" sz="22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Actuamos con honestidad, transparencia y ética en todas nuestras acciones.</a:t>
            </a:r>
            <a:br>
              <a:rPr lang="es-CO" sz="22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es-CO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s-CO" sz="22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Solidaridad:</a:t>
            </a:r>
            <a:r>
              <a:rPr lang="es-CO" sz="22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Trabajamos en equipo y apoyamos a las mujeres en su desarrollo integral.</a:t>
            </a:r>
            <a:br>
              <a:rPr lang="es-CO" sz="22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es-CO" sz="2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s-CO" sz="22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Innovación:</a:t>
            </a:r>
            <a:r>
              <a:rPr lang="es-CO" sz="22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Fomentamos la creatividad y la innovación para mejorar continuamente.</a:t>
            </a:r>
            <a:br>
              <a:rPr lang="es-CO" sz="2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s-CO" sz="22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Compromiso:</a:t>
            </a:r>
            <a:r>
              <a:rPr lang="es-CO" sz="22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Nos comprometemos a defender los derechos de las mujeres y, a promover la igualdad de género</a:t>
            </a:r>
            <a:br>
              <a:rPr lang="es-CO" sz="2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s-CO" sz="2200" dirty="0"/>
          </a:p>
        </p:txBody>
      </p:sp>
      <p:pic>
        <p:nvPicPr>
          <p:cNvPr id="4" name="3 Marcador de posición de imagen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6" r="2006"/>
          <a:stretch/>
        </p:blipFill>
        <p:spPr>
          <a:xfrm>
            <a:off x="7758113" y="1588466"/>
            <a:ext cx="4257674" cy="4526584"/>
          </a:xfr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C783F136-BD39-41A7-A6EF-3021CA251F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1174" y="0"/>
            <a:ext cx="2790825" cy="1861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7435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2930E0-B862-4587-9F00-4EA5C7FCF9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378446C3-8E79-4186-9DF3-E9532B75EF8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6772373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641441" y="2661314"/>
            <a:ext cx="10809026" cy="1801504"/>
          </a:xfrm>
        </p:spPr>
        <p:txBody>
          <a:bodyPr/>
          <a:lstStyle/>
          <a:p>
            <a:pPr algn="ctr"/>
            <a:r>
              <a:rPr lang="es-ES" sz="9600" u="sng" dirty="0">
                <a:latin typeface="Aharoni" pitchFamily="2" charset="-79"/>
                <a:cs typeface="Aharoni" pitchFamily="2" charset="-79"/>
              </a:rPr>
              <a:t>C</a:t>
            </a:r>
            <a:r>
              <a:rPr lang="es-CO" sz="9600" u="sng" dirty="0">
                <a:latin typeface="Aharoni" pitchFamily="2" charset="-79"/>
                <a:cs typeface="Aharoni" pitchFamily="2" charset="-79"/>
              </a:rPr>
              <a:t>ONAMUCOL</a:t>
            </a:r>
          </a:p>
        </p:txBody>
      </p:sp>
      <p:pic>
        <p:nvPicPr>
          <p:cNvPr id="7" name="Picture 2" descr="Una mujer con un colibrí en la boca | Imagen Premium generada con IA">
            <a:extLst>
              <a:ext uri="{FF2B5EF4-FFF2-40B4-BE49-F238E27FC236}">
                <a16:creationId xmlns:a16="http://schemas.microsoft.com/office/drawing/2014/main" id="{72EBDB9E-8D80-43A2-A71D-D538BCB7301D}"/>
              </a:ext>
            </a:extLst>
          </p:cNvPr>
          <p:cNvPicPr>
            <a:picLocks noGrp="1" noChangeAspect="1" noChangeArrowheads="1"/>
          </p:cNvPicPr>
          <p:nvPr>
            <p:ph idx="17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7540" y="-66367"/>
            <a:ext cx="4914460" cy="2454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3 Marcador de contenido"/>
          <p:cNvSpPr>
            <a:spLocks noGrp="1"/>
          </p:cNvSpPr>
          <p:nvPr>
            <p:ph idx="15"/>
          </p:nvPr>
        </p:nvSpPr>
        <p:spPr>
          <a:xfrm>
            <a:off x="150120" y="4316801"/>
            <a:ext cx="11273051" cy="418968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s-CO" sz="3000" b="1" dirty="0"/>
              <a:t>Corporación Nacional de Mujeres Colibrí</a:t>
            </a:r>
          </a:p>
        </p:txBody>
      </p:sp>
      <p:sp>
        <p:nvSpPr>
          <p:cNvPr id="3" name="2 CuadroTexto"/>
          <p:cNvSpPr txBox="1"/>
          <p:nvPr/>
        </p:nvSpPr>
        <p:spPr>
          <a:xfrm>
            <a:off x="3330036" y="5308985"/>
            <a:ext cx="61960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4800" b="1" dirty="0">
                <a:latin typeface="Aharoni" pitchFamily="2" charset="-79"/>
                <a:cs typeface="Aharoni" pitchFamily="2" charset="-79"/>
              </a:rPr>
              <a:t>BIENVENIDOS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9" t="10428" r="4436" b="3059"/>
          <a:stretch/>
        </p:blipFill>
        <p:spPr bwMode="auto">
          <a:xfrm>
            <a:off x="435247" y="603232"/>
            <a:ext cx="2186712" cy="2058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666211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6 Título"/>
          <p:cNvSpPr>
            <a:spLocks noGrp="1"/>
          </p:cNvSpPr>
          <p:nvPr>
            <p:ph type="title"/>
          </p:nvPr>
        </p:nvSpPr>
        <p:spPr>
          <a:xfrm>
            <a:off x="2538484" y="470847"/>
            <a:ext cx="7942997" cy="593679"/>
          </a:xfrm>
        </p:spPr>
        <p:txBody>
          <a:bodyPr/>
          <a:lstStyle/>
          <a:p>
            <a:r>
              <a:rPr lang="es-CO" dirty="0"/>
              <a:t>JUNTA DIRECTIVA NACIONAL</a:t>
            </a:r>
          </a:p>
        </p:txBody>
      </p:sp>
      <p:graphicFrame>
        <p:nvGraphicFramePr>
          <p:cNvPr id="10" name="9 Marcador de contenido"/>
          <p:cNvGraphicFramePr>
            <a:graphicFrameLocks noGrp="1"/>
          </p:cNvGraphicFramePr>
          <p:nvPr>
            <p:ph idx="15"/>
            <p:extLst>
              <p:ext uri="{D42A27DB-BD31-4B8C-83A1-F6EECF244321}">
                <p14:modId xmlns:p14="http://schemas.microsoft.com/office/powerpoint/2010/main" val="3256230046"/>
              </p:ext>
            </p:extLst>
          </p:nvPr>
        </p:nvGraphicFramePr>
        <p:xfrm>
          <a:off x="704986" y="1357952"/>
          <a:ext cx="9153389" cy="3177225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6278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560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689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7158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573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87006">
                <a:tc>
                  <a:txBody>
                    <a:bodyPr/>
                    <a:lstStyle/>
                    <a:p>
                      <a:pPr algn="ctr"/>
                      <a:r>
                        <a:rPr lang="es-CO" sz="1300" dirty="0"/>
                        <a:t>ITEM</a:t>
                      </a:r>
                      <a:endParaRPr lang="es-CO" sz="1300" b="1" dirty="0"/>
                    </a:p>
                  </a:txBody>
                  <a:tcPr anchor="ctr">
                    <a:solidFill>
                      <a:srgbClr val="FFE07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300" dirty="0"/>
                        <a:t>CARGO</a:t>
                      </a:r>
                      <a:endParaRPr lang="es-CO" sz="1300" b="1" dirty="0"/>
                    </a:p>
                  </a:txBody>
                  <a:tcPr anchor="ctr">
                    <a:solidFill>
                      <a:srgbClr val="FFE07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300" dirty="0"/>
                        <a:t>NOMBRE</a:t>
                      </a:r>
                      <a:endParaRPr lang="es-CO" sz="1300" b="1" dirty="0"/>
                    </a:p>
                  </a:txBody>
                  <a:tcPr anchor="ctr">
                    <a:solidFill>
                      <a:srgbClr val="FFE07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300" dirty="0"/>
                        <a:t>CEDULA</a:t>
                      </a:r>
                      <a:endParaRPr lang="es-CO" sz="1300" b="1" dirty="0"/>
                    </a:p>
                  </a:txBody>
                  <a:tcPr anchor="ctr">
                    <a:solidFill>
                      <a:srgbClr val="FFE07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300" b="1" dirty="0"/>
                        <a:t>Ciudad</a:t>
                      </a:r>
                    </a:p>
                  </a:txBody>
                  <a:tcPr anchor="ctr">
                    <a:solidFill>
                      <a:srgbClr val="FFE07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300" dirty="0"/>
                        <a:t>TELEFONO</a:t>
                      </a:r>
                      <a:endParaRPr lang="es-CO" sz="1300" b="1" dirty="0"/>
                    </a:p>
                  </a:txBody>
                  <a:tcPr anchor="ctr">
                    <a:solidFill>
                      <a:srgbClr val="FFE0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230">
                <a:tc>
                  <a:txBody>
                    <a:bodyPr/>
                    <a:lstStyle/>
                    <a:p>
                      <a:pPr algn="ctr"/>
                      <a:r>
                        <a:rPr lang="es-CO" sz="1300" b="1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300" b="1" dirty="0"/>
                        <a:t>Presidente y Re. </a:t>
                      </a:r>
                      <a:r>
                        <a:rPr lang="es-CO" sz="1300" b="1" dirty="0" err="1"/>
                        <a:t>leg</a:t>
                      </a:r>
                      <a:endParaRPr lang="es-CO" sz="13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300" b="1" dirty="0"/>
                        <a:t>L</a:t>
                      </a:r>
                      <a:r>
                        <a:rPr lang="es-CO" sz="1300" b="1" dirty="0" err="1"/>
                        <a:t>edis</a:t>
                      </a:r>
                      <a:r>
                        <a:rPr lang="es-CO" sz="1300" b="1" dirty="0"/>
                        <a:t>  </a:t>
                      </a:r>
                      <a:r>
                        <a:rPr lang="es-CO" sz="1300" b="1" dirty="0" err="1"/>
                        <a:t>Ledit</a:t>
                      </a:r>
                      <a:r>
                        <a:rPr lang="es-CO" sz="1300" b="1" dirty="0"/>
                        <a:t> Diaz Peña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300" b="1" dirty="0"/>
                        <a:t>43.775.706</a:t>
                      </a:r>
                      <a:endParaRPr lang="es-CO" sz="13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300" b="1" dirty="0"/>
                        <a:t>A</a:t>
                      </a:r>
                      <a:r>
                        <a:rPr lang="es-CO" sz="1300" b="1" dirty="0"/>
                        <a:t>partadó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300" b="1" dirty="0"/>
                        <a:t>3155548367</a:t>
                      </a:r>
                      <a:endParaRPr lang="es-CO" sz="13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1619">
                <a:tc>
                  <a:txBody>
                    <a:bodyPr/>
                    <a:lstStyle/>
                    <a:p>
                      <a:pPr algn="ctr"/>
                      <a:r>
                        <a:rPr lang="es-CO" sz="1300" b="1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300" b="1" dirty="0"/>
                        <a:t>Vicepresidente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300" b="1" dirty="0"/>
                        <a:t>Andrea Carolina Maldonado Prieto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300" b="1" dirty="0"/>
                        <a:t>1.070,012,672</a:t>
                      </a:r>
                      <a:endParaRPr lang="es-CO" sz="13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300" b="1" dirty="0"/>
                        <a:t>B</a:t>
                      </a:r>
                      <a:r>
                        <a:rPr lang="es-CO" sz="1300" b="1" dirty="0"/>
                        <a:t>ogota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300" b="1" dirty="0"/>
                        <a:t>3138617028</a:t>
                      </a:r>
                      <a:endParaRPr lang="es-CO" sz="13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0230">
                <a:tc>
                  <a:txBody>
                    <a:bodyPr/>
                    <a:lstStyle/>
                    <a:p>
                      <a:pPr algn="ctr"/>
                      <a:r>
                        <a:rPr lang="es-CO" sz="1300" b="1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300" b="1" dirty="0"/>
                        <a:t>S</a:t>
                      </a:r>
                      <a:r>
                        <a:rPr lang="es-CO" sz="1300" b="1" dirty="0" err="1"/>
                        <a:t>ecretaria</a:t>
                      </a:r>
                      <a:endParaRPr lang="es-CO" sz="13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300" b="1" dirty="0"/>
                        <a:t>F</a:t>
                      </a:r>
                      <a:r>
                        <a:rPr lang="es-CO" sz="1300" b="1" dirty="0" err="1"/>
                        <a:t>aris</a:t>
                      </a:r>
                      <a:r>
                        <a:rPr lang="es-CO" sz="1300" b="1" dirty="0"/>
                        <a:t> del Carmen  Vergara  Martínez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300" b="1" dirty="0"/>
                        <a:t>42.651.734</a:t>
                      </a:r>
                      <a:endParaRPr lang="es-CO" sz="13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300" b="1" dirty="0"/>
                        <a:t>Apartadó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300" b="1" dirty="0"/>
                        <a:t>3218903921</a:t>
                      </a:r>
                      <a:endParaRPr lang="es-CO" sz="13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0230">
                <a:tc>
                  <a:txBody>
                    <a:bodyPr/>
                    <a:lstStyle/>
                    <a:p>
                      <a:pPr algn="ctr"/>
                      <a:r>
                        <a:rPr lang="es-CO" sz="1300" b="1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300" b="1" dirty="0"/>
                        <a:t>T</a:t>
                      </a:r>
                      <a:r>
                        <a:rPr lang="es-CO" sz="1300" b="1" dirty="0" err="1"/>
                        <a:t>esorera</a:t>
                      </a:r>
                      <a:endParaRPr lang="es-CO" sz="13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300" b="1" dirty="0" err="1"/>
                        <a:t>Yirley</a:t>
                      </a:r>
                      <a:r>
                        <a:rPr lang="es-ES" sz="1300" b="1" dirty="0"/>
                        <a:t> Andrea </a:t>
                      </a:r>
                      <a:r>
                        <a:rPr lang="es-ES" sz="1300" b="1" dirty="0" err="1"/>
                        <a:t>Benedetty</a:t>
                      </a:r>
                      <a:r>
                        <a:rPr lang="es-ES" sz="1300" b="1" dirty="0"/>
                        <a:t> Diaz</a:t>
                      </a:r>
                      <a:endParaRPr lang="es-CO" sz="13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300" b="1" dirty="0"/>
                        <a:t>1.040.356.962</a:t>
                      </a:r>
                      <a:endParaRPr lang="es-CO" sz="13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300" b="1" dirty="0"/>
                        <a:t>Apartadó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300" b="1" dirty="0"/>
                        <a:t>3045974126</a:t>
                      </a:r>
                      <a:endParaRPr lang="es-CO" sz="13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0230">
                <a:tc>
                  <a:txBody>
                    <a:bodyPr/>
                    <a:lstStyle/>
                    <a:p>
                      <a:pPr algn="ctr"/>
                      <a:r>
                        <a:rPr lang="es-CO" sz="1300" b="1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s-CO" sz="1300" b="1" dirty="0"/>
                        <a:t>Vocal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300" b="1" dirty="0"/>
                        <a:t>W</a:t>
                      </a:r>
                      <a:r>
                        <a:rPr lang="es-CO" sz="1300" b="1" dirty="0" err="1"/>
                        <a:t>illiam</a:t>
                      </a:r>
                      <a:r>
                        <a:rPr lang="es-CO" sz="1300" b="1" dirty="0"/>
                        <a:t> Rojas Correa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300" b="1" dirty="0"/>
                        <a:t>79.891.616</a:t>
                      </a:r>
                      <a:endParaRPr lang="es-CO" sz="13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300" b="1" dirty="0"/>
                        <a:t>B</a:t>
                      </a:r>
                      <a:r>
                        <a:rPr lang="es-CO" sz="1300" b="1" dirty="0"/>
                        <a:t>ogota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300" b="1" dirty="0"/>
                        <a:t>3114607095</a:t>
                      </a:r>
                      <a:endParaRPr lang="es-CO" sz="13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0230">
                <a:tc>
                  <a:txBody>
                    <a:bodyPr/>
                    <a:lstStyle/>
                    <a:p>
                      <a:pPr algn="ctr"/>
                      <a:r>
                        <a:rPr lang="es-ES" sz="1300" b="1" dirty="0"/>
                        <a:t>6</a:t>
                      </a:r>
                      <a:endParaRPr lang="es-CO" sz="13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300" b="1" dirty="0"/>
                        <a:t>Enlace Jurídico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300" b="1" dirty="0"/>
                        <a:t>S</a:t>
                      </a:r>
                      <a:r>
                        <a:rPr lang="es-CO" sz="1300" b="1" dirty="0" err="1"/>
                        <a:t>ebastian</a:t>
                      </a:r>
                      <a:r>
                        <a:rPr lang="es-CO" sz="1300" b="1" dirty="0"/>
                        <a:t> Rey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CO" sz="13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300" b="1" dirty="0"/>
                        <a:t>M</a:t>
                      </a:r>
                      <a:r>
                        <a:rPr lang="es-CO" sz="1300" b="1" dirty="0"/>
                        <a:t>eta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300" b="1" dirty="0"/>
                        <a:t>3213164772</a:t>
                      </a:r>
                      <a:endParaRPr lang="es-CO" sz="13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3" name="2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1176527"/>
              </p:ext>
            </p:extLst>
          </p:nvPr>
        </p:nvGraphicFramePr>
        <p:xfrm>
          <a:off x="704986" y="4587934"/>
          <a:ext cx="9153389" cy="481337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5850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468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70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85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3366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81337">
                <a:tc>
                  <a:txBody>
                    <a:bodyPr/>
                    <a:lstStyle/>
                    <a:p>
                      <a:pPr algn="ctr"/>
                      <a:r>
                        <a:rPr lang="es-CO" sz="1400" b="1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400" b="1" dirty="0"/>
                        <a:t>Fiscal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CO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CO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CO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s-CO" sz="14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2" name="Imagen 1">
            <a:extLst>
              <a:ext uri="{FF2B5EF4-FFF2-40B4-BE49-F238E27FC236}">
                <a16:creationId xmlns:a16="http://schemas.microsoft.com/office/drawing/2014/main" id="{B9291019-76A1-4DEA-B8DA-27CA5C6081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3516" y="0"/>
            <a:ext cx="2557534" cy="1305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8904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167492" y="334368"/>
            <a:ext cx="9692640" cy="566382"/>
          </a:xfrm>
        </p:spPr>
        <p:txBody>
          <a:bodyPr/>
          <a:lstStyle/>
          <a:p>
            <a:pPr algn="ctr"/>
            <a:r>
              <a:rPr lang="es-CO" dirty="0"/>
              <a:t>JUNTA EJECUTIVA NACIONAL</a:t>
            </a:r>
          </a:p>
        </p:txBody>
      </p:sp>
      <p:graphicFrame>
        <p:nvGraphicFramePr>
          <p:cNvPr id="5" name="9 Marcador de contenido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61747299"/>
              </p:ext>
            </p:extLst>
          </p:nvPr>
        </p:nvGraphicFramePr>
        <p:xfrm>
          <a:off x="288559" y="1328028"/>
          <a:ext cx="9990164" cy="5271163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6105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8750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757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423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9954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3632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63819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94591">
                <a:tc>
                  <a:txBody>
                    <a:bodyPr/>
                    <a:lstStyle/>
                    <a:p>
                      <a:pPr algn="ctr"/>
                      <a:r>
                        <a:rPr lang="es-CO" sz="1300" dirty="0"/>
                        <a:t>ITEM</a:t>
                      </a:r>
                      <a:endParaRPr lang="es-CO" sz="1300" b="1" dirty="0"/>
                    </a:p>
                  </a:txBody>
                  <a:tcPr marL="61356" marR="6135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300" dirty="0"/>
                        <a:t>CARGO</a:t>
                      </a:r>
                      <a:endParaRPr lang="es-CO" sz="1300" b="1" dirty="0"/>
                    </a:p>
                  </a:txBody>
                  <a:tcPr marL="61356" marR="6135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300" dirty="0"/>
                        <a:t>NOMBRE</a:t>
                      </a:r>
                      <a:endParaRPr lang="es-CO" sz="1300" b="1" dirty="0"/>
                    </a:p>
                  </a:txBody>
                  <a:tcPr marL="61356" marR="6135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300" dirty="0"/>
                        <a:t>CEDULA</a:t>
                      </a:r>
                      <a:endParaRPr lang="es-CO" sz="1300" b="1" dirty="0"/>
                    </a:p>
                  </a:txBody>
                  <a:tcPr marL="61356" marR="6135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300" dirty="0"/>
                        <a:t>Ciudad</a:t>
                      </a:r>
                      <a:endParaRPr lang="es-CO" sz="1300" b="1" dirty="0"/>
                    </a:p>
                  </a:txBody>
                  <a:tcPr marL="61356" marR="6135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300" dirty="0"/>
                        <a:t>TELEFONO</a:t>
                      </a:r>
                      <a:endParaRPr lang="es-CO" sz="1300" b="1" dirty="0"/>
                    </a:p>
                  </a:txBody>
                  <a:tcPr marL="61356" marR="6135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300" dirty="0"/>
                        <a:t>ORGANIZACIÓN</a:t>
                      </a:r>
                      <a:endParaRPr lang="es-CO" sz="1300" b="1" dirty="0"/>
                    </a:p>
                  </a:txBody>
                  <a:tcPr marL="61356" marR="61356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2728">
                <a:tc>
                  <a:txBody>
                    <a:bodyPr/>
                    <a:lstStyle/>
                    <a:p>
                      <a:pPr algn="ctr"/>
                      <a:r>
                        <a:rPr lang="es-CO" sz="1300" dirty="0"/>
                        <a:t>1</a:t>
                      </a:r>
                      <a:endParaRPr lang="es-CO" sz="1300" b="1" dirty="0"/>
                    </a:p>
                  </a:txBody>
                  <a:tcPr marL="61356" marR="61356"/>
                </a:tc>
                <a:tc>
                  <a:txBody>
                    <a:bodyPr/>
                    <a:lstStyle/>
                    <a:p>
                      <a:r>
                        <a:rPr lang="es-CO" sz="1300" dirty="0"/>
                        <a:t>Cd. Comunicaciones</a:t>
                      </a:r>
                      <a:r>
                        <a:rPr lang="es-CO" sz="1300" baseline="0" dirty="0"/>
                        <a:t> y P.</a:t>
                      </a:r>
                      <a:endParaRPr lang="es-CO" sz="1300" b="1" dirty="0"/>
                    </a:p>
                  </a:txBody>
                  <a:tcPr marL="61356" marR="6135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300" dirty="0"/>
                        <a:t>?</a:t>
                      </a:r>
                    </a:p>
                  </a:txBody>
                  <a:tcPr marL="61356" marR="61356"/>
                </a:tc>
                <a:tc>
                  <a:txBody>
                    <a:bodyPr/>
                    <a:lstStyle/>
                    <a:p>
                      <a:endParaRPr lang="es-CO" sz="1300" dirty="0"/>
                    </a:p>
                  </a:txBody>
                  <a:tcPr marL="61356" marR="61356"/>
                </a:tc>
                <a:tc>
                  <a:txBody>
                    <a:bodyPr/>
                    <a:lstStyle/>
                    <a:p>
                      <a:endParaRPr lang="es-CO" sz="1300" dirty="0"/>
                    </a:p>
                  </a:txBody>
                  <a:tcPr marL="61356" marR="61356"/>
                </a:tc>
                <a:tc>
                  <a:txBody>
                    <a:bodyPr/>
                    <a:lstStyle/>
                    <a:p>
                      <a:endParaRPr lang="es-CO" sz="1300" dirty="0"/>
                    </a:p>
                  </a:txBody>
                  <a:tcPr marL="61356" marR="61356"/>
                </a:tc>
                <a:tc>
                  <a:txBody>
                    <a:bodyPr/>
                    <a:lstStyle/>
                    <a:p>
                      <a:endParaRPr lang="es-CO" sz="1300" dirty="0"/>
                    </a:p>
                  </a:txBody>
                  <a:tcPr marL="61356" marR="61356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2137">
                <a:tc>
                  <a:txBody>
                    <a:bodyPr/>
                    <a:lstStyle/>
                    <a:p>
                      <a:pPr algn="ctr"/>
                      <a:r>
                        <a:rPr lang="es-CO" sz="1300" dirty="0"/>
                        <a:t>2</a:t>
                      </a:r>
                      <a:endParaRPr lang="es-CO" sz="1300" b="1" dirty="0"/>
                    </a:p>
                  </a:txBody>
                  <a:tcPr marL="61356" marR="61356"/>
                </a:tc>
                <a:tc>
                  <a:txBody>
                    <a:bodyPr/>
                    <a:lstStyle/>
                    <a:p>
                      <a:r>
                        <a:rPr lang="es-CO" sz="1300" dirty="0"/>
                        <a:t>Cd.</a:t>
                      </a:r>
                      <a:r>
                        <a:rPr lang="es-CO" sz="1300" baseline="0" dirty="0"/>
                        <a:t> Paz y Reconciliación</a:t>
                      </a:r>
                      <a:endParaRPr lang="es-CO" sz="1300" b="1" dirty="0"/>
                    </a:p>
                  </a:txBody>
                  <a:tcPr marL="61356" marR="61356"/>
                </a:tc>
                <a:tc>
                  <a:txBody>
                    <a:bodyPr/>
                    <a:lstStyle/>
                    <a:p>
                      <a:pPr algn="ctr"/>
                      <a:endParaRPr lang="es-CO" sz="1300" dirty="0">
                        <a:solidFill>
                          <a:srgbClr val="FF0000"/>
                        </a:solidFill>
                      </a:endParaRPr>
                    </a:p>
                  </a:txBody>
                  <a:tcPr marL="61356" marR="61356"/>
                </a:tc>
                <a:tc>
                  <a:txBody>
                    <a:bodyPr/>
                    <a:lstStyle/>
                    <a:p>
                      <a:endParaRPr lang="es-CO" sz="1300" dirty="0">
                        <a:solidFill>
                          <a:srgbClr val="FF0000"/>
                        </a:solidFill>
                      </a:endParaRPr>
                    </a:p>
                  </a:txBody>
                  <a:tcPr marL="61356" marR="61356"/>
                </a:tc>
                <a:tc>
                  <a:txBody>
                    <a:bodyPr/>
                    <a:lstStyle/>
                    <a:p>
                      <a:endParaRPr lang="es-CO" sz="1300" dirty="0">
                        <a:solidFill>
                          <a:srgbClr val="FF0000"/>
                        </a:solidFill>
                      </a:endParaRPr>
                    </a:p>
                  </a:txBody>
                  <a:tcPr marL="61356" marR="61356"/>
                </a:tc>
                <a:tc>
                  <a:txBody>
                    <a:bodyPr/>
                    <a:lstStyle/>
                    <a:p>
                      <a:endParaRPr lang="es-CO" sz="1300"/>
                    </a:p>
                  </a:txBody>
                  <a:tcPr marL="61356" marR="61356"/>
                </a:tc>
                <a:tc>
                  <a:txBody>
                    <a:bodyPr/>
                    <a:lstStyle/>
                    <a:p>
                      <a:endParaRPr lang="es-CO" sz="1300" dirty="0"/>
                    </a:p>
                  </a:txBody>
                  <a:tcPr marL="61356" marR="61356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4842">
                <a:tc>
                  <a:txBody>
                    <a:bodyPr/>
                    <a:lstStyle/>
                    <a:p>
                      <a:pPr algn="ctr"/>
                      <a:r>
                        <a:rPr lang="es-CO" sz="1300" dirty="0"/>
                        <a:t>3</a:t>
                      </a:r>
                      <a:endParaRPr lang="es-CO" sz="1300" b="1" dirty="0"/>
                    </a:p>
                  </a:txBody>
                  <a:tcPr marL="61356" marR="61356"/>
                </a:tc>
                <a:tc>
                  <a:txBody>
                    <a:bodyPr/>
                    <a:lstStyle/>
                    <a:p>
                      <a:r>
                        <a:rPr lang="es-CO" sz="1300" dirty="0"/>
                        <a:t>Reparación Integral  a</a:t>
                      </a:r>
                      <a:r>
                        <a:rPr lang="es-CO" sz="1300" baseline="0" dirty="0"/>
                        <a:t> las </a:t>
                      </a:r>
                      <a:r>
                        <a:rPr lang="es-CO" sz="1300" dirty="0"/>
                        <a:t>Victima</a:t>
                      </a:r>
                      <a:endParaRPr lang="es-CO" sz="1300" b="1" dirty="0"/>
                    </a:p>
                  </a:txBody>
                  <a:tcPr marL="61356" marR="61356"/>
                </a:tc>
                <a:tc>
                  <a:txBody>
                    <a:bodyPr/>
                    <a:lstStyle/>
                    <a:p>
                      <a:pPr algn="ctr"/>
                      <a:endParaRPr lang="es-CO" sz="1300" dirty="0"/>
                    </a:p>
                  </a:txBody>
                  <a:tcPr marL="61356" marR="61356"/>
                </a:tc>
                <a:tc>
                  <a:txBody>
                    <a:bodyPr/>
                    <a:lstStyle/>
                    <a:p>
                      <a:endParaRPr lang="es-CO" sz="1300" dirty="0"/>
                    </a:p>
                  </a:txBody>
                  <a:tcPr marL="61356" marR="61356"/>
                </a:tc>
                <a:tc>
                  <a:txBody>
                    <a:bodyPr/>
                    <a:lstStyle/>
                    <a:p>
                      <a:endParaRPr lang="es-CO" sz="1300" dirty="0"/>
                    </a:p>
                  </a:txBody>
                  <a:tcPr marL="61356" marR="61356"/>
                </a:tc>
                <a:tc>
                  <a:txBody>
                    <a:bodyPr/>
                    <a:lstStyle/>
                    <a:p>
                      <a:endParaRPr lang="es-CO" sz="1300"/>
                    </a:p>
                  </a:txBody>
                  <a:tcPr marL="61356" marR="61356"/>
                </a:tc>
                <a:tc>
                  <a:txBody>
                    <a:bodyPr/>
                    <a:lstStyle/>
                    <a:p>
                      <a:endParaRPr lang="es-CO" sz="1300" dirty="0"/>
                    </a:p>
                  </a:txBody>
                  <a:tcPr marL="61356" marR="61356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7546">
                <a:tc>
                  <a:txBody>
                    <a:bodyPr/>
                    <a:lstStyle/>
                    <a:p>
                      <a:pPr algn="ctr"/>
                      <a:r>
                        <a:rPr lang="es-CO" sz="1300" dirty="0"/>
                        <a:t>4</a:t>
                      </a:r>
                      <a:endParaRPr lang="es-CO" sz="1300" b="1" dirty="0"/>
                    </a:p>
                  </a:txBody>
                  <a:tcPr marL="61356" marR="61356"/>
                </a:tc>
                <a:tc>
                  <a:txBody>
                    <a:bodyPr/>
                    <a:lstStyle/>
                    <a:p>
                      <a:r>
                        <a:rPr lang="es-CO" sz="1300" dirty="0"/>
                        <a:t>Dir. Educación y Ciencia</a:t>
                      </a:r>
                      <a:endParaRPr lang="es-CO" sz="1300" b="1" dirty="0"/>
                    </a:p>
                  </a:txBody>
                  <a:tcPr marL="61356" marR="61356"/>
                </a:tc>
                <a:tc>
                  <a:txBody>
                    <a:bodyPr/>
                    <a:lstStyle/>
                    <a:p>
                      <a:pPr algn="ctr"/>
                      <a:endParaRPr lang="es-CO" sz="1300" dirty="0"/>
                    </a:p>
                  </a:txBody>
                  <a:tcPr marL="61356" marR="61356"/>
                </a:tc>
                <a:tc>
                  <a:txBody>
                    <a:bodyPr/>
                    <a:lstStyle/>
                    <a:p>
                      <a:endParaRPr lang="es-CO" sz="1300" dirty="0"/>
                    </a:p>
                  </a:txBody>
                  <a:tcPr marL="61356" marR="61356"/>
                </a:tc>
                <a:tc>
                  <a:txBody>
                    <a:bodyPr/>
                    <a:lstStyle/>
                    <a:p>
                      <a:endParaRPr lang="es-CO" sz="1300" dirty="0"/>
                    </a:p>
                  </a:txBody>
                  <a:tcPr marL="61356" marR="61356"/>
                </a:tc>
                <a:tc>
                  <a:txBody>
                    <a:bodyPr/>
                    <a:lstStyle/>
                    <a:p>
                      <a:endParaRPr lang="es-CO" sz="1300"/>
                    </a:p>
                  </a:txBody>
                  <a:tcPr marL="61356" marR="61356"/>
                </a:tc>
                <a:tc>
                  <a:txBody>
                    <a:bodyPr/>
                    <a:lstStyle/>
                    <a:p>
                      <a:endParaRPr lang="es-CO" sz="1300" dirty="0"/>
                    </a:p>
                  </a:txBody>
                  <a:tcPr marL="61356" marR="61356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7546">
                <a:tc>
                  <a:txBody>
                    <a:bodyPr/>
                    <a:lstStyle/>
                    <a:p>
                      <a:pPr algn="ctr"/>
                      <a:r>
                        <a:rPr lang="es-CO" sz="1300" dirty="0"/>
                        <a:t>5</a:t>
                      </a:r>
                      <a:endParaRPr lang="es-CO" sz="1300" b="1" dirty="0"/>
                    </a:p>
                  </a:txBody>
                  <a:tcPr marL="61356" marR="61356"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s-CO" sz="1300" dirty="0"/>
                        <a:t>Dir. Asuntos Comerciales</a:t>
                      </a:r>
                      <a:endParaRPr lang="es-CO" sz="1300" b="1" dirty="0"/>
                    </a:p>
                  </a:txBody>
                  <a:tcPr marL="61356" marR="61356"/>
                </a:tc>
                <a:tc>
                  <a:txBody>
                    <a:bodyPr/>
                    <a:lstStyle/>
                    <a:p>
                      <a:pPr algn="ctr"/>
                      <a:endParaRPr lang="es-CO" sz="1200" dirty="0"/>
                    </a:p>
                  </a:txBody>
                  <a:tcPr marL="61356" marR="61356"/>
                </a:tc>
                <a:tc>
                  <a:txBody>
                    <a:bodyPr/>
                    <a:lstStyle/>
                    <a:p>
                      <a:endParaRPr lang="es-CO" sz="1300" dirty="0"/>
                    </a:p>
                  </a:txBody>
                  <a:tcPr marL="61356" marR="61356"/>
                </a:tc>
                <a:tc>
                  <a:txBody>
                    <a:bodyPr/>
                    <a:lstStyle/>
                    <a:p>
                      <a:endParaRPr lang="es-CO" sz="1300" dirty="0"/>
                    </a:p>
                  </a:txBody>
                  <a:tcPr marL="61356" marR="61356"/>
                </a:tc>
                <a:tc>
                  <a:txBody>
                    <a:bodyPr/>
                    <a:lstStyle/>
                    <a:p>
                      <a:endParaRPr lang="es-CO" sz="1300"/>
                    </a:p>
                  </a:txBody>
                  <a:tcPr marL="61356" marR="61356"/>
                </a:tc>
                <a:tc>
                  <a:txBody>
                    <a:bodyPr/>
                    <a:lstStyle/>
                    <a:p>
                      <a:endParaRPr lang="es-CO" sz="1300" dirty="0"/>
                    </a:p>
                  </a:txBody>
                  <a:tcPr marL="61356" marR="61356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0251">
                <a:tc>
                  <a:txBody>
                    <a:bodyPr/>
                    <a:lstStyle/>
                    <a:p>
                      <a:pPr algn="ctr"/>
                      <a:r>
                        <a:rPr lang="es-CO" sz="1300" dirty="0"/>
                        <a:t>6</a:t>
                      </a:r>
                      <a:endParaRPr lang="es-CO" sz="1300" b="1" dirty="0"/>
                    </a:p>
                  </a:txBody>
                  <a:tcPr marL="61356" marR="61356"/>
                </a:tc>
                <a:tc>
                  <a:txBody>
                    <a:bodyPr/>
                    <a:lstStyle/>
                    <a:p>
                      <a:r>
                        <a:rPr lang="es-CO" sz="1300" dirty="0"/>
                        <a:t>Dir.</a:t>
                      </a:r>
                      <a:r>
                        <a:rPr lang="es-CO" sz="1300" baseline="0" dirty="0"/>
                        <a:t> Asuntos Étnicos</a:t>
                      </a:r>
                      <a:endParaRPr lang="es-CO" sz="1300" b="1" dirty="0"/>
                    </a:p>
                  </a:txBody>
                  <a:tcPr marL="61356" marR="61356"/>
                </a:tc>
                <a:tc>
                  <a:txBody>
                    <a:bodyPr/>
                    <a:lstStyle/>
                    <a:p>
                      <a:pPr algn="ctr"/>
                      <a:endParaRPr lang="es-CO" sz="1300" dirty="0"/>
                    </a:p>
                  </a:txBody>
                  <a:tcPr marL="61356" marR="61356"/>
                </a:tc>
                <a:tc>
                  <a:txBody>
                    <a:bodyPr/>
                    <a:lstStyle/>
                    <a:p>
                      <a:endParaRPr lang="es-CO" sz="1300" dirty="0"/>
                    </a:p>
                  </a:txBody>
                  <a:tcPr marL="61356" marR="61356"/>
                </a:tc>
                <a:tc>
                  <a:txBody>
                    <a:bodyPr/>
                    <a:lstStyle/>
                    <a:p>
                      <a:endParaRPr lang="es-CO" sz="1300" dirty="0"/>
                    </a:p>
                  </a:txBody>
                  <a:tcPr marL="61356" marR="61356"/>
                </a:tc>
                <a:tc>
                  <a:txBody>
                    <a:bodyPr/>
                    <a:lstStyle/>
                    <a:p>
                      <a:endParaRPr lang="es-CO" sz="1300"/>
                    </a:p>
                  </a:txBody>
                  <a:tcPr marL="61356" marR="61356"/>
                </a:tc>
                <a:tc>
                  <a:txBody>
                    <a:bodyPr/>
                    <a:lstStyle/>
                    <a:p>
                      <a:endParaRPr lang="es-CO" sz="1300" dirty="0"/>
                    </a:p>
                  </a:txBody>
                  <a:tcPr marL="61356" marR="61356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7106">
                <a:tc>
                  <a:txBody>
                    <a:bodyPr/>
                    <a:lstStyle/>
                    <a:p>
                      <a:pPr algn="ctr"/>
                      <a:r>
                        <a:rPr lang="es-CO" sz="1300" dirty="0"/>
                        <a:t>7</a:t>
                      </a:r>
                      <a:endParaRPr lang="es-CO" sz="1300" b="1" dirty="0"/>
                    </a:p>
                  </a:txBody>
                  <a:tcPr marL="61356" marR="61356"/>
                </a:tc>
                <a:tc>
                  <a:txBody>
                    <a:bodyPr/>
                    <a:lstStyle/>
                    <a:p>
                      <a:r>
                        <a:rPr lang="es-CO" sz="1300" dirty="0"/>
                        <a:t>Dir.</a:t>
                      </a:r>
                      <a:r>
                        <a:rPr lang="es-CO" sz="1300" baseline="0" dirty="0"/>
                        <a:t> Inclusión Social</a:t>
                      </a:r>
                      <a:endParaRPr lang="es-CO" sz="1300" b="1" dirty="0"/>
                    </a:p>
                  </a:txBody>
                  <a:tcPr marL="61356" marR="61356"/>
                </a:tc>
                <a:tc>
                  <a:txBody>
                    <a:bodyPr/>
                    <a:lstStyle/>
                    <a:p>
                      <a:pPr algn="ctr"/>
                      <a:endParaRPr lang="es-CO" sz="1300" dirty="0"/>
                    </a:p>
                  </a:txBody>
                  <a:tcPr marL="61356" marR="61356"/>
                </a:tc>
                <a:tc>
                  <a:txBody>
                    <a:bodyPr/>
                    <a:lstStyle/>
                    <a:p>
                      <a:endParaRPr lang="es-CO" sz="1300" dirty="0"/>
                    </a:p>
                  </a:txBody>
                  <a:tcPr marL="61356" marR="61356"/>
                </a:tc>
                <a:tc>
                  <a:txBody>
                    <a:bodyPr/>
                    <a:lstStyle/>
                    <a:p>
                      <a:endParaRPr lang="es-CO" sz="1300" dirty="0"/>
                    </a:p>
                  </a:txBody>
                  <a:tcPr marL="61356" marR="61356"/>
                </a:tc>
                <a:tc>
                  <a:txBody>
                    <a:bodyPr/>
                    <a:lstStyle/>
                    <a:p>
                      <a:endParaRPr lang="es-CO" sz="1300" dirty="0"/>
                    </a:p>
                  </a:txBody>
                  <a:tcPr marL="61356" marR="61356"/>
                </a:tc>
                <a:tc>
                  <a:txBody>
                    <a:bodyPr/>
                    <a:lstStyle/>
                    <a:p>
                      <a:endParaRPr lang="es-CO" sz="1300" dirty="0"/>
                    </a:p>
                  </a:txBody>
                  <a:tcPr marL="61356" marR="61356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47419">
                <a:tc>
                  <a:txBody>
                    <a:bodyPr/>
                    <a:lstStyle/>
                    <a:p>
                      <a:pPr algn="ctr"/>
                      <a:r>
                        <a:rPr lang="es-CO" sz="1300" dirty="0"/>
                        <a:t>8</a:t>
                      </a:r>
                      <a:endParaRPr lang="es-CO" sz="1300" b="1" dirty="0"/>
                    </a:p>
                  </a:txBody>
                  <a:tcPr marL="61356" marR="61356"/>
                </a:tc>
                <a:tc>
                  <a:txBody>
                    <a:bodyPr/>
                    <a:lstStyle/>
                    <a:p>
                      <a:r>
                        <a:rPr lang="es-CO" sz="1300" dirty="0"/>
                        <a:t>Dir. Tierra y Ruralidad</a:t>
                      </a:r>
                      <a:endParaRPr lang="es-CO" sz="1300" b="1" dirty="0"/>
                    </a:p>
                  </a:txBody>
                  <a:tcPr marL="61356" marR="61356"/>
                </a:tc>
                <a:tc>
                  <a:txBody>
                    <a:bodyPr/>
                    <a:lstStyle/>
                    <a:p>
                      <a:pPr algn="ctr"/>
                      <a:endParaRPr lang="es-CO" sz="1300" dirty="0"/>
                    </a:p>
                  </a:txBody>
                  <a:tcPr marL="61356" marR="61356"/>
                </a:tc>
                <a:tc>
                  <a:txBody>
                    <a:bodyPr/>
                    <a:lstStyle/>
                    <a:p>
                      <a:endParaRPr lang="es-CO" sz="1300" dirty="0"/>
                    </a:p>
                  </a:txBody>
                  <a:tcPr marL="61356" marR="61356"/>
                </a:tc>
                <a:tc>
                  <a:txBody>
                    <a:bodyPr/>
                    <a:lstStyle/>
                    <a:p>
                      <a:endParaRPr lang="es-CO" sz="1300" dirty="0"/>
                    </a:p>
                  </a:txBody>
                  <a:tcPr marL="61356" marR="61356"/>
                </a:tc>
                <a:tc>
                  <a:txBody>
                    <a:bodyPr/>
                    <a:lstStyle/>
                    <a:p>
                      <a:endParaRPr lang="es-CO" sz="1300" dirty="0"/>
                    </a:p>
                  </a:txBody>
                  <a:tcPr marL="61356" marR="61356"/>
                </a:tc>
                <a:tc>
                  <a:txBody>
                    <a:bodyPr/>
                    <a:lstStyle/>
                    <a:p>
                      <a:endParaRPr lang="es-CO" sz="1300" dirty="0"/>
                    </a:p>
                  </a:txBody>
                  <a:tcPr marL="61356" marR="61356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32694">
                <a:tc>
                  <a:txBody>
                    <a:bodyPr/>
                    <a:lstStyle/>
                    <a:p>
                      <a:pPr algn="ctr"/>
                      <a:r>
                        <a:rPr lang="es-CO" sz="1300" dirty="0"/>
                        <a:t>9</a:t>
                      </a:r>
                      <a:endParaRPr lang="es-CO" sz="1300" b="1" dirty="0"/>
                    </a:p>
                  </a:txBody>
                  <a:tcPr marL="61356" marR="61356"/>
                </a:tc>
                <a:tc>
                  <a:txBody>
                    <a:bodyPr/>
                    <a:lstStyle/>
                    <a:p>
                      <a:r>
                        <a:rPr lang="es-CO" sz="1300" dirty="0"/>
                        <a:t>Dir. Medio Ambiente</a:t>
                      </a:r>
                      <a:endParaRPr lang="es-CO" sz="1300" b="1" dirty="0"/>
                    </a:p>
                  </a:txBody>
                  <a:tcPr marL="61356" marR="61356"/>
                </a:tc>
                <a:tc>
                  <a:txBody>
                    <a:bodyPr/>
                    <a:lstStyle/>
                    <a:p>
                      <a:pPr algn="ctr"/>
                      <a:endParaRPr lang="es-CO" sz="1200" dirty="0"/>
                    </a:p>
                  </a:txBody>
                  <a:tcPr marL="61356" marR="61356"/>
                </a:tc>
                <a:tc>
                  <a:txBody>
                    <a:bodyPr/>
                    <a:lstStyle/>
                    <a:p>
                      <a:endParaRPr lang="es-CO" sz="1300" dirty="0"/>
                    </a:p>
                  </a:txBody>
                  <a:tcPr marL="61356" marR="61356"/>
                </a:tc>
                <a:tc>
                  <a:txBody>
                    <a:bodyPr/>
                    <a:lstStyle/>
                    <a:p>
                      <a:endParaRPr lang="es-CO" sz="1300" dirty="0"/>
                    </a:p>
                  </a:txBody>
                  <a:tcPr marL="61356" marR="61356"/>
                </a:tc>
                <a:tc>
                  <a:txBody>
                    <a:bodyPr/>
                    <a:lstStyle/>
                    <a:p>
                      <a:endParaRPr lang="es-CO" sz="1300" dirty="0"/>
                    </a:p>
                  </a:txBody>
                  <a:tcPr marL="61356" marR="61356"/>
                </a:tc>
                <a:tc>
                  <a:txBody>
                    <a:bodyPr/>
                    <a:lstStyle/>
                    <a:p>
                      <a:endParaRPr lang="es-CO" sz="1300" dirty="0"/>
                    </a:p>
                  </a:txBody>
                  <a:tcPr marL="61356" marR="61356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97976">
                <a:tc>
                  <a:txBody>
                    <a:bodyPr/>
                    <a:lstStyle/>
                    <a:p>
                      <a:pPr algn="ctr"/>
                      <a:r>
                        <a:rPr lang="es-CO" sz="1300" dirty="0"/>
                        <a:t>10</a:t>
                      </a:r>
                      <a:endParaRPr lang="es-CO" sz="1300" b="1" dirty="0"/>
                    </a:p>
                  </a:txBody>
                  <a:tcPr marL="61356" marR="61356"/>
                </a:tc>
                <a:tc>
                  <a:txBody>
                    <a:bodyPr/>
                    <a:lstStyle/>
                    <a:p>
                      <a:r>
                        <a:rPr lang="es-CO" sz="1300" dirty="0"/>
                        <a:t>Dir. Salud y Bienestar</a:t>
                      </a:r>
                      <a:endParaRPr lang="es-CO" sz="1300" b="1" dirty="0"/>
                    </a:p>
                  </a:txBody>
                  <a:tcPr marL="61356" marR="61356"/>
                </a:tc>
                <a:tc>
                  <a:txBody>
                    <a:bodyPr/>
                    <a:lstStyle/>
                    <a:p>
                      <a:pPr algn="ctr"/>
                      <a:endParaRPr lang="es-CO" sz="1300" dirty="0"/>
                    </a:p>
                  </a:txBody>
                  <a:tcPr marL="61356" marR="61356"/>
                </a:tc>
                <a:tc>
                  <a:txBody>
                    <a:bodyPr/>
                    <a:lstStyle/>
                    <a:p>
                      <a:endParaRPr lang="es-CO" sz="1300" dirty="0"/>
                    </a:p>
                  </a:txBody>
                  <a:tcPr marL="61356" marR="61356"/>
                </a:tc>
                <a:tc>
                  <a:txBody>
                    <a:bodyPr/>
                    <a:lstStyle/>
                    <a:p>
                      <a:endParaRPr lang="es-CO" sz="1300" dirty="0"/>
                    </a:p>
                  </a:txBody>
                  <a:tcPr marL="61356" marR="61356"/>
                </a:tc>
                <a:tc>
                  <a:txBody>
                    <a:bodyPr/>
                    <a:lstStyle/>
                    <a:p>
                      <a:endParaRPr lang="es-CO" sz="1300" dirty="0"/>
                    </a:p>
                  </a:txBody>
                  <a:tcPr marL="61356" marR="61356"/>
                </a:tc>
                <a:tc>
                  <a:txBody>
                    <a:bodyPr/>
                    <a:lstStyle/>
                    <a:p>
                      <a:endParaRPr lang="es-CO" sz="1300" dirty="0"/>
                    </a:p>
                  </a:txBody>
                  <a:tcPr marL="61356" marR="61356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59308">
                <a:tc>
                  <a:txBody>
                    <a:bodyPr/>
                    <a:lstStyle/>
                    <a:p>
                      <a:pPr algn="ctr"/>
                      <a:r>
                        <a:rPr lang="es-CO" sz="1300" dirty="0"/>
                        <a:t>11</a:t>
                      </a:r>
                      <a:endParaRPr lang="es-CO" sz="1300" b="1" dirty="0"/>
                    </a:p>
                  </a:txBody>
                  <a:tcPr marL="61356" marR="61356"/>
                </a:tc>
                <a:tc>
                  <a:txBody>
                    <a:bodyPr/>
                    <a:lstStyle/>
                    <a:p>
                      <a:r>
                        <a:rPr lang="es-CO" sz="1300" dirty="0"/>
                        <a:t>Dir. Cultura,</a:t>
                      </a:r>
                      <a:r>
                        <a:rPr lang="es-CO" sz="1300" baseline="0" dirty="0"/>
                        <a:t> Recreación y </a:t>
                      </a:r>
                      <a:r>
                        <a:rPr lang="es-CO" sz="1300" baseline="0" dirty="0" err="1"/>
                        <a:t>Deport</a:t>
                      </a:r>
                      <a:endParaRPr lang="es-CO" sz="1300" b="1" dirty="0"/>
                    </a:p>
                  </a:txBody>
                  <a:tcPr marL="61356" marR="61356"/>
                </a:tc>
                <a:tc>
                  <a:txBody>
                    <a:bodyPr/>
                    <a:lstStyle/>
                    <a:p>
                      <a:pPr algn="ctr"/>
                      <a:endParaRPr lang="es-CO" sz="1300" dirty="0"/>
                    </a:p>
                  </a:txBody>
                  <a:tcPr marL="61356" marR="61356"/>
                </a:tc>
                <a:tc>
                  <a:txBody>
                    <a:bodyPr/>
                    <a:lstStyle/>
                    <a:p>
                      <a:endParaRPr lang="es-CO" sz="1300" dirty="0"/>
                    </a:p>
                  </a:txBody>
                  <a:tcPr marL="61356" marR="61356"/>
                </a:tc>
                <a:tc>
                  <a:txBody>
                    <a:bodyPr/>
                    <a:lstStyle/>
                    <a:p>
                      <a:endParaRPr lang="es-CO" sz="1300" dirty="0"/>
                    </a:p>
                  </a:txBody>
                  <a:tcPr marL="61356" marR="61356"/>
                </a:tc>
                <a:tc>
                  <a:txBody>
                    <a:bodyPr/>
                    <a:lstStyle/>
                    <a:p>
                      <a:endParaRPr lang="es-CO" sz="1300" dirty="0"/>
                    </a:p>
                  </a:txBody>
                  <a:tcPr marL="61356" marR="61356"/>
                </a:tc>
                <a:tc>
                  <a:txBody>
                    <a:bodyPr/>
                    <a:lstStyle/>
                    <a:p>
                      <a:endParaRPr lang="es-CO" sz="1300" dirty="0"/>
                    </a:p>
                  </a:txBody>
                  <a:tcPr marL="61356" marR="61356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466705">
                <a:tc>
                  <a:txBody>
                    <a:bodyPr/>
                    <a:lstStyle/>
                    <a:p>
                      <a:pPr algn="ctr"/>
                      <a:r>
                        <a:rPr lang="es-CO" sz="1300" dirty="0"/>
                        <a:t>12</a:t>
                      </a:r>
                      <a:endParaRPr lang="es-CO" sz="1300" b="1" dirty="0"/>
                    </a:p>
                  </a:txBody>
                  <a:tcPr marL="61356" marR="61356"/>
                </a:tc>
                <a:tc>
                  <a:txBody>
                    <a:bodyPr/>
                    <a:lstStyle/>
                    <a:p>
                      <a:r>
                        <a:rPr lang="es-CO" sz="1300" dirty="0"/>
                        <a:t>Dir. Relaciones Internacionales</a:t>
                      </a:r>
                      <a:endParaRPr lang="es-CO" sz="1300" b="1" dirty="0"/>
                    </a:p>
                  </a:txBody>
                  <a:tcPr marL="61356" marR="61356"/>
                </a:tc>
                <a:tc>
                  <a:txBody>
                    <a:bodyPr/>
                    <a:lstStyle/>
                    <a:p>
                      <a:pPr algn="ctr"/>
                      <a:endParaRPr lang="es-CO" sz="1300" dirty="0"/>
                    </a:p>
                  </a:txBody>
                  <a:tcPr marL="61356" marR="61356"/>
                </a:tc>
                <a:tc>
                  <a:txBody>
                    <a:bodyPr/>
                    <a:lstStyle/>
                    <a:p>
                      <a:endParaRPr lang="es-CO" sz="1300" dirty="0"/>
                    </a:p>
                  </a:txBody>
                  <a:tcPr marL="61356" marR="61356"/>
                </a:tc>
                <a:tc>
                  <a:txBody>
                    <a:bodyPr/>
                    <a:lstStyle/>
                    <a:p>
                      <a:endParaRPr lang="es-CO" sz="1300" dirty="0"/>
                    </a:p>
                  </a:txBody>
                  <a:tcPr marL="61356" marR="61356"/>
                </a:tc>
                <a:tc>
                  <a:txBody>
                    <a:bodyPr/>
                    <a:lstStyle/>
                    <a:p>
                      <a:endParaRPr lang="es-CO" sz="1300" dirty="0"/>
                    </a:p>
                  </a:txBody>
                  <a:tcPr marL="61356" marR="61356"/>
                </a:tc>
                <a:tc>
                  <a:txBody>
                    <a:bodyPr/>
                    <a:lstStyle/>
                    <a:p>
                      <a:endParaRPr lang="es-CO" sz="1300" dirty="0"/>
                    </a:p>
                  </a:txBody>
                  <a:tcPr marL="61356" marR="61356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445421">
                <a:tc>
                  <a:txBody>
                    <a:bodyPr/>
                    <a:lstStyle/>
                    <a:p>
                      <a:pPr algn="ctr"/>
                      <a:r>
                        <a:rPr lang="es-CO" sz="1300" dirty="0"/>
                        <a:t>13</a:t>
                      </a:r>
                      <a:endParaRPr lang="es-CO" sz="1300" b="1" dirty="0"/>
                    </a:p>
                  </a:txBody>
                  <a:tcPr marL="61356" marR="61356"/>
                </a:tc>
                <a:tc>
                  <a:txBody>
                    <a:bodyPr/>
                    <a:lstStyle/>
                    <a:p>
                      <a:r>
                        <a:rPr lang="es-CO" sz="1300" dirty="0"/>
                        <a:t>Dir.</a:t>
                      </a:r>
                      <a:r>
                        <a:rPr lang="es-CO" sz="1300" baseline="0" dirty="0"/>
                        <a:t> Relaciones Institucionales y Gremiales</a:t>
                      </a:r>
                      <a:endParaRPr lang="es-CO" sz="1300" b="1" dirty="0"/>
                    </a:p>
                  </a:txBody>
                  <a:tcPr marL="61356" marR="61356"/>
                </a:tc>
                <a:tc>
                  <a:txBody>
                    <a:bodyPr/>
                    <a:lstStyle/>
                    <a:p>
                      <a:pPr algn="ctr"/>
                      <a:endParaRPr lang="es-CO" sz="1300" dirty="0"/>
                    </a:p>
                  </a:txBody>
                  <a:tcPr marL="61356" marR="61356"/>
                </a:tc>
                <a:tc>
                  <a:txBody>
                    <a:bodyPr/>
                    <a:lstStyle/>
                    <a:p>
                      <a:endParaRPr lang="es-CO" sz="1300" dirty="0"/>
                    </a:p>
                  </a:txBody>
                  <a:tcPr marL="61356" marR="61356"/>
                </a:tc>
                <a:tc>
                  <a:txBody>
                    <a:bodyPr/>
                    <a:lstStyle/>
                    <a:p>
                      <a:endParaRPr lang="es-CO" sz="1300" dirty="0"/>
                    </a:p>
                  </a:txBody>
                  <a:tcPr marL="61356" marR="61356"/>
                </a:tc>
                <a:tc>
                  <a:txBody>
                    <a:bodyPr/>
                    <a:lstStyle/>
                    <a:p>
                      <a:endParaRPr lang="es-CO" sz="1300" dirty="0"/>
                    </a:p>
                  </a:txBody>
                  <a:tcPr marL="61356" marR="61356"/>
                </a:tc>
                <a:tc>
                  <a:txBody>
                    <a:bodyPr/>
                    <a:lstStyle/>
                    <a:p>
                      <a:endParaRPr lang="es-CO" sz="1300" dirty="0"/>
                    </a:p>
                  </a:txBody>
                  <a:tcPr marL="61356" marR="61356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26230">
                <a:tc>
                  <a:txBody>
                    <a:bodyPr/>
                    <a:lstStyle/>
                    <a:p>
                      <a:pPr algn="ctr"/>
                      <a:r>
                        <a:rPr lang="es-CO" sz="1300" dirty="0"/>
                        <a:t>14</a:t>
                      </a:r>
                      <a:endParaRPr lang="es-CO" sz="1300" b="1" dirty="0"/>
                    </a:p>
                  </a:txBody>
                  <a:tcPr marL="61356" marR="61356"/>
                </a:tc>
                <a:tc>
                  <a:txBody>
                    <a:bodyPr/>
                    <a:lstStyle/>
                    <a:p>
                      <a:r>
                        <a:rPr lang="es-CO" sz="1300" dirty="0"/>
                        <a:t>Dir. Proyectos y Emprendimiento</a:t>
                      </a:r>
                      <a:endParaRPr lang="es-CO" sz="1300" b="1" dirty="0"/>
                    </a:p>
                  </a:txBody>
                  <a:tcPr marL="61356" marR="61356"/>
                </a:tc>
                <a:tc>
                  <a:txBody>
                    <a:bodyPr/>
                    <a:lstStyle/>
                    <a:p>
                      <a:pPr algn="ctr"/>
                      <a:endParaRPr lang="es-CO" sz="1300" dirty="0"/>
                    </a:p>
                  </a:txBody>
                  <a:tcPr marL="61356" marR="61356"/>
                </a:tc>
                <a:tc>
                  <a:txBody>
                    <a:bodyPr/>
                    <a:lstStyle/>
                    <a:p>
                      <a:endParaRPr lang="es-CO" sz="1300" dirty="0"/>
                    </a:p>
                  </a:txBody>
                  <a:tcPr marL="61356" marR="61356"/>
                </a:tc>
                <a:tc>
                  <a:txBody>
                    <a:bodyPr/>
                    <a:lstStyle/>
                    <a:p>
                      <a:endParaRPr lang="es-CO" sz="1300" dirty="0"/>
                    </a:p>
                  </a:txBody>
                  <a:tcPr marL="61356" marR="61356"/>
                </a:tc>
                <a:tc>
                  <a:txBody>
                    <a:bodyPr/>
                    <a:lstStyle/>
                    <a:p>
                      <a:endParaRPr lang="es-CO" sz="1300" dirty="0"/>
                    </a:p>
                  </a:txBody>
                  <a:tcPr marL="61356" marR="61356"/>
                </a:tc>
                <a:tc>
                  <a:txBody>
                    <a:bodyPr/>
                    <a:lstStyle/>
                    <a:p>
                      <a:endParaRPr lang="es-CO" sz="1300" dirty="0"/>
                    </a:p>
                  </a:txBody>
                  <a:tcPr marL="61356" marR="61356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pic>
        <p:nvPicPr>
          <p:cNvPr id="3" name="Imagen 2">
            <a:extLst>
              <a:ext uri="{FF2B5EF4-FFF2-40B4-BE49-F238E27FC236}">
                <a16:creationId xmlns:a16="http://schemas.microsoft.com/office/drawing/2014/main" id="{38203692-B109-4E71-AB6B-D272DD86D8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2738" y="-28971"/>
            <a:ext cx="1719261" cy="1629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7556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Título"/>
          <p:cNvSpPr>
            <a:spLocks noGrp="1"/>
          </p:cNvSpPr>
          <p:nvPr>
            <p:ph type="title"/>
          </p:nvPr>
        </p:nvSpPr>
        <p:spPr>
          <a:xfrm>
            <a:off x="1167492" y="750626"/>
            <a:ext cx="9692640" cy="859805"/>
          </a:xfrm>
        </p:spPr>
        <p:txBody>
          <a:bodyPr/>
          <a:lstStyle/>
          <a:p>
            <a:pPr algn="ctr"/>
            <a:r>
              <a:rPr lang="es-CO" dirty="0"/>
              <a:t>DELEGADOS DEPARTAMENTAL</a:t>
            </a:r>
          </a:p>
        </p:txBody>
      </p:sp>
      <p:graphicFrame>
        <p:nvGraphicFramePr>
          <p:cNvPr id="2" name="1 Marcador de contenido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67475527"/>
              </p:ext>
            </p:extLst>
          </p:nvPr>
        </p:nvGraphicFramePr>
        <p:xfrm>
          <a:off x="327547" y="2087560"/>
          <a:ext cx="11627891" cy="4340535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4407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073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28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106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4666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5584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93798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660396">
                <a:tc>
                  <a:txBody>
                    <a:bodyPr/>
                    <a:lstStyle/>
                    <a:p>
                      <a:pPr algn="ctr"/>
                      <a:r>
                        <a:rPr lang="es-CO" sz="1600" dirty="0"/>
                        <a:t>#</a:t>
                      </a:r>
                      <a:endParaRPr lang="es-CO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600" dirty="0"/>
                        <a:t>NOMBRE</a:t>
                      </a:r>
                      <a:r>
                        <a:rPr lang="es-CO" sz="1600" baseline="0" dirty="0"/>
                        <a:t> COMPLETO</a:t>
                      </a:r>
                      <a:endParaRPr lang="es-CO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600" dirty="0"/>
                        <a:t>CEDULA</a:t>
                      </a:r>
                      <a:endParaRPr lang="es-CO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600" dirty="0"/>
                        <a:t>ORGANIZACIÓN</a:t>
                      </a:r>
                      <a:endParaRPr lang="es-CO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600" dirty="0"/>
                        <a:t>TELEFONO</a:t>
                      </a:r>
                      <a:endParaRPr lang="es-CO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600" dirty="0"/>
                        <a:t>CIUDA</a:t>
                      </a:r>
                      <a:endParaRPr lang="es-CO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600" dirty="0"/>
                        <a:t>DEPARTAMENTO</a:t>
                      </a:r>
                      <a:endParaRPr lang="es-CO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3187">
                <a:tc>
                  <a:txBody>
                    <a:bodyPr/>
                    <a:lstStyle/>
                    <a:p>
                      <a:pPr algn="ctr"/>
                      <a:r>
                        <a:rPr lang="es-CO" sz="1400" b="1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CO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CO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CO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CO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CO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400" dirty="0"/>
                        <a:t>CHOCÓ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3187">
                <a:tc>
                  <a:txBody>
                    <a:bodyPr/>
                    <a:lstStyle/>
                    <a:p>
                      <a:pPr algn="ctr"/>
                      <a:r>
                        <a:rPr lang="es-CO" sz="1400" b="1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CO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CO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CO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CO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CO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1400" dirty="0"/>
                        <a:t>CORDOBA</a:t>
                      </a:r>
                    </a:p>
                    <a:p>
                      <a:pPr algn="ctr"/>
                      <a:endParaRPr lang="es-CO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8753">
                <a:tc>
                  <a:txBody>
                    <a:bodyPr/>
                    <a:lstStyle/>
                    <a:p>
                      <a:pPr algn="ctr"/>
                      <a:r>
                        <a:rPr lang="es-CO" sz="1400" b="1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CO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CO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CO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CO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CO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400" dirty="0"/>
                        <a:t>ANTIOQUIA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8753">
                <a:tc>
                  <a:txBody>
                    <a:bodyPr/>
                    <a:lstStyle/>
                    <a:p>
                      <a:pPr algn="ctr"/>
                      <a:r>
                        <a:rPr lang="es-CO" sz="1400" b="1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CO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CO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CO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CO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CO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CO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8753">
                <a:tc>
                  <a:txBody>
                    <a:bodyPr/>
                    <a:lstStyle/>
                    <a:p>
                      <a:pPr algn="ctr"/>
                      <a:r>
                        <a:rPr lang="es-CO" sz="1400" b="1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CO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CO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CO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CO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CO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CO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78753">
                <a:tc>
                  <a:txBody>
                    <a:bodyPr/>
                    <a:lstStyle/>
                    <a:p>
                      <a:pPr algn="ctr"/>
                      <a:r>
                        <a:rPr lang="es-CO" sz="1400" b="1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CO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CO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CO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CO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CO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CO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8753">
                <a:tc>
                  <a:txBody>
                    <a:bodyPr/>
                    <a:lstStyle/>
                    <a:p>
                      <a:pPr algn="ctr"/>
                      <a:r>
                        <a:rPr lang="es-CO" sz="1400" b="1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CO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CO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CO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CO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CO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CO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3" name="Imagen 2">
            <a:extLst>
              <a:ext uri="{FF2B5EF4-FFF2-40B4-BE49-F238E27FC236}">
                <a16:creationId xmlns:a16="http://schemas.microsoft.com/office/drawing/2014/main" id="{65EAF8CF-076F-4B14-871D-A8CB61BB30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5488" y="0"/>
            <a:ext cx="2576512" cy="1859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9248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Título"/>
          <p:cNvSpPr txBox="1">
            <a:spLocks/>
          </p:cNvSpPr>
          <p:nvPr/>
        </p:nvSpPr>
        <p:spPr>
          <a:xfrm>
            <a:off x="1167492" y="750626"/>
            <a:ext cx="9692640" cy="85980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defPPr>
              <a:defRPr lang="es-ES"/>
            </a:defPPr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s-ES" sz="4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O" dirty="0"/>
              <a:t>DELEGADOS REGIONAL</a:t>
            </a:r>
          </a:p>
        </p:txBody>
      </p:sp>
      <p:graphicFrame>
        <p:nvGraphicFramePr>
          <p:cNvPr id="8" name="1 Marcador de contenido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81682548"/>
              </p:ext>
            </p:extLst>
          </p:nvPr>
        </p:nvGraphicFramePr>
        <p:xfrm>
          <a:off x="327547" y="2087560"/>
          <a:ext cx="11627891" cy="4340535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4407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073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28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106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4666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5584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93798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660396">
                <a:tc>
                  <a:txBody>
                    <a:bodyPr/>
                    <a:lstStyle/>
                    <a:p>
                      <a:pPr algn="ctr"/>
                      <a:r>
                        <a:rPr lang="es-CO" sz="1600" dirty="0"/>
                        <a:t>#</a:t>
                      </a:r>
                      <a:endParaRPr lang="es-CO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600" dirty="0"/>
                        <a:t>NOMBRE</a:t>
                      </a:r>
                      <a:r>
                        <a:rPr lang="es-CO" sz="1600" baseline="0" dirty="0"/>
                        <a:t> COMPLETO</a:t>
                      </a:r>
                      <a:endParaRPr lang="es-CO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600" dirty="0"/>
                        <a:t>CEDULA</a:t>
                      </a:r>
                      <a:endParaRPr lang="es-CO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600" dirty="0"/>
                        <a:t>ORGANIZACIÓN</a:t>
                      </a:r>
                      <a:endParaRPr lang="es-CO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600" dirty="0"/>
                        <a:t>TELEFONO</a:t>
                      </a:r>
                      <a:endParaRPr lang="es-CO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600" dirty="0"/>
                        <a:t>REGION</a:t>
                      </a:r>
                      <a:endParaRPr lang="es-CO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600" dirty="0"/>
                        <a:t>DEPARTAMENTO</a:t>
                      </a:r>
                      <a:endParaRPr lang="es-CO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99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3187">
                <a:tc>
                  <a:txBody>
                    <a:bodyPr/>
                    <a:lstStyle/>
                    <a:p>
                      <a:pPr algn="ctr"/>
                      <a:r>
                        <a:rPr lang="es-CO" sz="1400" b="1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CO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CO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CO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CO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400" dirty="0"/>
                        <a:t>MEDIO Y BAJO ATRATO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400" dirty="0"/>
                        <a:t>CHOCÓ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3187">
                <a:tc>
                  <a:txBody>
                    <a:bodyPr/>
                    <a:lstStyle/>
                    <a:p>
                      <a:pPr algn="ctr"/>
                      <a:r>
                        <a:rPr lang="es-CO" sz="1400" b="1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CO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CO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CO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CO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CO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400" dirty="0"/>
                        <a:t>SUCRE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8753">
                <a:tc>
                  <a:txBody>
                    <a:bodyPr/>
                    <a:lstStyle/>
                    <a:p>
                      <a:pPr algn="ctr"/>
                      <a:r>
                        <a:rPr lang="es-CO" sz="1400" b="1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CO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CO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CO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CO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400" dirty="0"/>
                        <a:t>URABÁ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400" dirty="0"/>
                        <a:t>ANTIOQUIA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8753">
                <a:tc>
                  <a:txBody>
                    <a:bodyPr/>
                    <a:lstStyle/>
                    <a:p>
                      <a:pPr algn="ctr"/>
                      <a:r>
                        <a:rPr lang="es-CO" sz="1400" b="1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CO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CO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CO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CO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CO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400" dirty="0"/>
                        <a:t>CORDOBA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8753">
                <a:tc>
                  <a:txBody>
                    <a:bodyPr/>
                    <a:lstStyle/>
                    <a:p>
                      <a:pPr algn="ctr"/>
                      <a:r>
                        <a:rPr lang="es-CO" sz="1400" b="1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CO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CO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CO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CO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CO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400" dirty="0"/>
                        <a:t>CUNDINAMARCA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78753">
                <a:tc>
                  <a:txBody>
                    <a:bodyPr/>
                    <a:lstStyle/>
                    <a:p>
                      <a:pPr algn="ctr"/>
                      <a:r>
                        <a:rPr lang="es-CO" sz="1400" b="1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CO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CO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CO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CO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CO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400" dirty="0"/>
                        <a:t>BOLIVAR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8753">
                <a:tc>
                  <a:txBody>
                    <a:bodyPr/>
                    <a:lstStyle/>
                    <a:p>
                      <a:pPr algn="ctr"/>
                      <a:r>
                        <a:rPr lang="es-CO" sz="1400" b="1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CO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CO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CO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CO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CO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CO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2" name="Imagen 1">
            <a:extLst>
              <a:ext uri="{FF2B5EF4-FFF2-40B4-BE49-F238E27FC236}">
                <a16:creationId xmlns:a16="http://schemas.microsoft.com/office/drawing/2014/main" id="{D9519B99-FA56-4A71-8EFD-7397BA6E32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9790" y="0"/>
            <a:ext cx="2792210" cy="1859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0150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Título"/>
          <p:cNvSpPr txBox="1">
            <a:spLocks/>
          </p:cNvSpPr>
          <p:nvPr/>
        </p:nvSpPr>
        <p:spPr>
          <a:xfrm>
            <a:off x="1167492" y="272952"/>
            <a:ext cx="9692640" cy="68237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defPPr>
              <a:defRPr lang="es-ES"/>
            </a:defPPr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s-ES" sz="4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O" dirty="0"/>
              <a:t>DELEGADOS MUNICIPALES</a:t>
            </a:r>
          </a:p>
        </p:txBody>
      </p:sp>
      <p:graphicFrame>
        <p:nvGraphicFramePr>
          <p:cNvPr id="6" name="1 Marcador de contenido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12283104"/>
              </p:ext>
            </p:extLst>
          </p:nvPr>
        </p:nvGraphicFramePr>
        <p:xfrm>
          <a:off x="327547" y="1277779"/>
          <a:ext cx="11627891" cy="5879306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4407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073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28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106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4666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5584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93798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82782">
                <a:tc>
                  <a:txBody>
                    <a:bodyPr/>
                    <a:lstStyle/>
                    <a:p>
                      <a:pPr algn="ctr"/>
                      <a:r>
                        <a:rPr lang="es-CO" sz="1600" dirty="0"/>
                        <a:t>#</a:t>
                      </a:r>
                      <a:endParaRPr lang="es-CO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600" dirty="0"/>
                        <a:t>NOMBRE</a:t>
                      </a:r>
                      <a:r>
                        <a:rPr lang="es-CO" sz="1600" baseline="0" dirty="0"/>
                        <a:t> COMPLETO</a:t>
                      </a:r>
                      <a:endParaRPr lang="es-CO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600" dirty="0"/>
                        <a:t>CEDULA</a:t>
                      </a:r>
                      <a:endParaRPr lang="es-CO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600" dirty="0"/>
                        <a:t>ORGANIZACIÓN</a:t>
                      </a:r>
                      <a:endParaRPr lang="es-CO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600" dirty="0"/>
                        <a:t>TELEFONO</a:t>
                      </a:r>
                      <a:endParaRPr lang="es-CO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600" dirty="0"/>
                        <a:t>MUNICIPIO</a:t>
                      </a:r>
                      <a:endParaRPr lang="es-CO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600" dirty="0"/>
                        <a:t>DEPARTAMENTO</a:t>
                      </a:r>
                      <a:endParaRPr lang="es-CO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3811">
                <a:tc>
                  <a:txBody>
                    <a:bodyPr/>
                    <a:lstStyle/>
                    <a:p>
                      <a:pPr algn="ctr"/>
                      <a:r>
                        <a:rPr lang="es-CO" sz="1400" b="1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CO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CO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CO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CO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400" dirty="0"/>
                        <a:t>RIOSUCIO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400" dirty="0"/>
                        <a:t>CHOCÓ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0489">
                <a:tc>
                  <a:txBody>
                    <a:bodyPr/>
                    <a:lstStyle/>
                    <a:p>
                      <a:pPr algn="ctr"/>
                      <a:r>
                        <a:rPr lang="es-CO" sz="1400" b="1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CO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CO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CO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CO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200" dirty="0"/>
                        <a:t>CARMEN DEL DARIEN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400" dirty="0"/>
                        <a:t>SUCRE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1699">
                <a:tc>
                  <a:txBody>
                    <a:bodyPr/>
                    <a:lstStyle/>
                    <a:p>
                      <a:pPr algn="ctr"/>
                      <a:r>
                        <a:rPr lang="es-CO" sz="1400" b="1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CO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CO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CO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CO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400" dirty="0"/>
                        <a:t>N.B. DE BAJIRÁ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400" dirty="0"/>
                        <a:t>ANTIOQUIA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1700">
                <a:tc>
                  <a:txBody>
                    <a:bodyPr/>
                    <a:lstStyle/>
                    <a:p>
                      <a:pPr algn="ctr"/>
                      <a:r>
                        <a:rPr lang="es-CO" sz="1400" b="1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CO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CO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CO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CO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200" dirty="0"/>
                        <a:t>VIGIA DEL FUERTE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400" dirty="0"/>
                        <a:t>CORDOBA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0054">
                <a:tc>
                  <a:txBody>
                    <a:bodyPr/>
                    <a:lstStyle/>
                    <a:p>
                      <a:pPr algn="ctr"/>
                      <a:r>
                        <a:rPr lang="es-CO" sz="1400" b="1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CO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CO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CO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CO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400" dirty="0"/>
                        <a:t>MUTATÁ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400" dirty="0"/>
                        <a:t>CUNDINAMARCA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0054">
                <a:tc>
                  <a:txBody>
                    <a:bodyPr/>
                    <a:lstStyle/>
                    <a:p>
                      <a:pPr algn="ctr"/>
                      <a:r>
                        <a:rPr lang="es-CO" sz="1400" b="1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CO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CO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CO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CO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400" dirty="0"/>
                        <a:t>CHIGORODÓ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400" dirty="0"/>
                        <a:t>BOLIVAR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3706">
                <a:tc>
                  <a:txBody>
                    <a:bodyPr/>
                    <a:lstStyle/>
                    <a:p>
                      <a:pPr algn="ctr"/>
                      <a:r>
                        <a:rPr lang="es-CO" sz="1400" b="1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CO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CO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CO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CO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400" dirty="0"/>
                        <a:t>APARTADÓ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CO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3747">
                <a:tc>
                  <a:txBody>
                    <a:bodyPr/>
                    <a:lstStyle/>
                    <a:p>
                      <a:pPr algn="ctr"/>
                      <a:r>
                        <a:rPr lang="es-CO" sz="1400" b="1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CO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CO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CO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CO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400" dirty="0"/>
                        <a:t>TURBO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CO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00251">
                <a:tc>
                  <a:txBody>
                    <a:bodyPr/>
                    <a:lstStyle/>
                    <a:p>
                      <a:pPr algn="ctr"/>
                      <a:r>
                        <a:rPr lang="es-CO" sz="1400" b="1" dirty="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CO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CO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CO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CO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1400" dirty="0"/>
                        <a:t>MONTERIA</a:t>
                      </a:r>
                    </a:p>
                    <a:p>
                      <a:pPr algn="ctr"/>
                      <a:endParaRPr lang="es-CO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CO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22997">
                <a:tc>
                  <a:txBody>
                    <a:bodyPr/>
                    <a:lstStyle/>
                    <a:p>
                      <a:pPr algn="ctr"/>
                      <a:r>
                        <a:rPr lang="es-CO" sz="1400" b="1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CO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CO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CO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CO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1400" dirty="0"/>
                        <a:t>QUIBDÓ</a:t>
                      </a:r>
                    </a:p>
                    <a:p>
                      <a:pPr algn="ctr"/>
                      <a:endParaRPr lang="es-CO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CO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77505">
                <a:tc>
                  <a:txBody>
                    <a:bodyPr/>
                    <a:lstStyle/>
                    <a:p>
                      <a:pPr algn="ctr"/>
                      <a:r>
                        <a:rPr lang="es-CO" sz="1400" b="1" dirty="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CO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CO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CO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CO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400" dirty="0"/>
                        <a:t>BOGOTÁ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CO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518447">
                <a:tc>
                  <a:txBody>
                    <a:bodyPr/>
                    <a:lstStyle/>
                    <a:p>
                      <a:pPr algn="ctr"/>
                      <a:r>
                        <a:rPr lang="es-CO" sz="1400" b="1" dirty="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CO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CO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CO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CO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400" dirty="0"/>
                        <a:t>MEDELLIN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CO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00250">
                <a:tc>
                  <a:txBody>
                    <a:bodyPr/>
                    <a:lstStyle/>
                    <a:p>
                      <a:pPr algn="ctr"/>
                      <a:r>
                        <a:rPr lang="es-CO" sz="1400" b="1" dirty="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CO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CO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CO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CO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CO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CO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00250">
                <a:tc>
                  <a:txBody>
                    <a:bodyPr/>
                    <a:lstStyle/>
                    <a:p>
                      <a:pPr algn="ctr"/>
                      <a:r>
                        <a:rPr lang="es-CO" sz="1400" b="1" dirty="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CO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CO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CO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CO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CO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CO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00250">
                <a:tc>
                  <a:txBody>
                    <a:bodyPr/>
                    <a:lstStyle/>
                    <a:p>
                      <a:pPr algn="ctr"/>
                      <a:r>
                        <a:rPr lang="es-CO" sz="1400" b="1" dirty="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CO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CO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CO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CO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CO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CO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  <p:pic>
        <p:nvPicPr>
          <p:cNvPr id="2" name="Imagen 1">
            <a:extLst>
              <a:ext uri="{FF2B5EF4-FFF2-40B4-BE49-F238E27FC236}">
                <a16:creationId xmlns:a16="http://schemas.microsoft.com/office/drawing/2014/main" id="{B448CB57-ED5B-4DD3-9351-41A711CF47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5550" y="25606"/>
            <a:ext cx="2076450" cy="1252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7868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Título"/>
          <p:cNvSpPr txBox="1">
            <a:spLocks/>
          </p:cNvSpPr>
          <p:nvPr/>
        </p:nvSpPr>
        <p:spPr>
          <a:xfrm>
            <a:off x="1167492" y="272952"/>
            <a:ext cx="9692640" cy="68237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defPPr>
              <a:defRPr lang="es-ES"/>
            </a:defPPr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s-ES" sz="4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O" dirty="0"/>
              <a:t>DELEGADOS MUNICIPALES</a:t>
            </a:r>
          </a:p>
        </p:txBody>
      </p:sp>
      <p:graphicFrame>
        <p:nvGraphicFramePr>
          <p:cNvPr id="6" name="1 Marcador de contenido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89527284"/>
              </p:ext>
            </p:extLst>
          </p:nvPr>
        </p:nvGraphicFramePr>
        <p:xfrm>
          <a:off x="282054" y="1480312"/>
          <a:ext cx="11627891" cy="5104736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4230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250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28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106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4666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5584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93798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82782">
                <a:tc>
                  <a:txBody>
                    <a:bodyPr/>
                    <a:lstStyle/>
                    <a:p>
                      <a:pPr algn="ctr"/>
                      <a:r>
                        <a:rPr lang="es-CO" sz="1600" dirty="0"/>
                        <a:t>#</a:t>
                      </a:r>
                      <a:endParaRPr lang="es-CO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600" dirty="0"/>
                        <a:t>NOMBRE</a:t>
                      </a:r>
                      <a:r>
                        <a:rPr lang="es-CO" sz="1600" baseline="0" dirty="0"/>
                        <a:t> COMPLETO</a:t>
                      </a:r>
                      <a:endParaRPr lang="es-CO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600" dirty="0"/>
                        <a:t>CEDULA</a:t>
                      </a:r>
                      <a:endParaRPr lang="es-CO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600" dirty="0"/>
                        <a:t>ORGANIZACIÓN</a:t>
                      </a:r>
                      <a:endParaRPr lang="es-CO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600" dirty="0"/>
                        <a:t>TELEFONO</a:t>
                      </a:r>
                      <a:endParaRPr lang="es-CO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600" dirty="0"/>
                        <a:t>MUNICIPIO</a:t>
                      </a:r>
                      <a:endParaRPr lang="es-CO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600" dirty="0"/>
                        <a:t>DEPARTAMENTO</a:t>
                      </a:r>
                      <a:endParaRPr lang="es-CO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99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3811">
                <a:tc>
                  <a:txBody>
                    <a:bodyPr/>
                    <a:lstStyle/>
                    <a:p>
                      <a:pPr algn="ctr"/>
                      <a:r>
                        <a:rPr lang="es-CO" sz="1400" b="1" dirty="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CO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CO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CO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CO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CO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CO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0489">
                <a:tc>
                  <a:txBody>
                    <a:bodyPr/>
                    <a:lstStyle/>
                    <a:p>
                      <a:pPr algn="ctr"/>
                      <a:r>
                        <a:rPr lang="es-CO" sz="1400" b="1" dirty="0"/>
                        <a:t>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CO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CO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CO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CO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CO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CO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1699">
                <a:tc>
                  <a:txBody>
                    <a:bodyPr/>
                    <a:lstStyle/>
                    <a:p>
                      <a:pPr algn="ctr"/>
                      <a:r>
                        <a:rPr lang="es-CO" sz="1400" b="1" dirty="0"/>
                        <a:t>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CO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CO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CO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CO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CO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CO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1700">
                <a:tc>
                  <a:txBody>
                    <a:bodyPr/>
                    <a:lstStyle/>
                    <a:p>
                      <a:pPr algn="ctr"/>
                      <a:r>
                        <a:rPr lang="es-CO" sz="1400" b="1" dirty="0"/>
                        <a:t>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CO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CO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CO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CO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CO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CO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0054">
                <a:tc>
                  <a:txBody>
                    <a:bodyPr/>
                    <a:lstStyle/>
                    <a:p>
                      <a:pPr algn="ctr"/>
                      <a:r>
                        <a:rPr lang="es-CO" sz="1400" b="1" dirty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CO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CO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CO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CO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CO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CO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0054">
                <a:tc>
                  <a:txBody>
                    <a:bodyPr/>
                    <a:lstStyle/>
                    <a:p>
                      <a:pPr algn="ctr"/>
                      <a:r>
                        <a:rPr lang="es-CO" sz="1400" b="1" dirty="0"/>
                        <a:t>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CO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CO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CO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CO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CO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CO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3706">
                <a:tc>
                  <a:txBody>
                    <a:bodyPr/>
                    <a:lstStyle/>
                    <a:p>
                      <a:pPr algn="ctr"/>
                      <a:r>
                        <a:rPr lang="es-CO" sz="1400" b="1" dirty="0"/>
                        <a:t>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CO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CO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CO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CO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CO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CO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3747">
                <a:tc>
                  <a:txBody>
                    <a:bodyPr/>
                    <a:lstStyle/>
                    <a:p>
                      <a:pPr algn="ctr"/>
                      <a:r>
                        <a:rPr lang="es-CO" sz="1400" b="1" dirty="0"/>
                        <a:t>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CO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CO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CO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CO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CO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CO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00251">
                <a:tc>
                  <a:txBody>
                    <a:bodyPr/>
                    <a:lstStyle/>
                    <a:p>
                      <a:pPr algn="ctr"/>
                      <a:r>
                        <a:rPr lang="es-CO" sz="1400" b="1" dirty="0"/>
                        <a:t>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CO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CO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CO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CO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CO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CO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22997">
                <a:tc>
                  <a:txBody>
                    <a:bodyPr/>
                    <a:lstStyle/>
                    <a:p>
                      <a:pPr algn="ctr"/>
                      <a:r>
                        <a:rPr lang="es-CO" sz="1400" b="1" dirty="0"/>
                        <a:t>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CO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CO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CO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CO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CO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CO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77505">
                <a:tc>
                  <a:txBody>
                    <a:bodyPr/>
                    <a:lstStyle/>
                    <a:p>
                      <a:pPr algn="ctr"/>
                      <a:r>
                        <a:rPr lang="es-CO" sz="1400" b="1" dirty="0"/>
                        <a:t>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CO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CO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CO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CO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CO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CO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00250">
                <a:tc>
                  <a:txBody>
                    <a:bodyPr/>
                    <a:lstStyle/>
                    <a:p>
                      <a:pPr algn="ctr"/>
                      <a:r>
                        <a:rPr lang="es-CO" sz="1400" b="1" dirty="0"/>
                        <a:t>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CO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CO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CO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CO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CO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CO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00250">
                <a:tc>
                  <a:txBody>
                    <a:bodyPr/>
                    <a:lstStyle/>
                    <a:p>
                      <a:pPr algn="ctr"/>
                      <a:r>
                        <a:rPr lang="es-CO" sz="1400" b="1" dirty="0"/>
                        <a:t>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CO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CO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CO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CO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CO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CO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00250">
                <a:tc>
                  <a:txBody>
                    <a:bodyPr/>
                    <a:lstStyle/>
                    <a:p>
                      <a:pPr algn="ctr"/>
                      <a:r>
                        <a:rPr lang="es-CO" sz="1400" b="1" dirty="0"/>
                        <a:t>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CO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CO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CO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CO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CO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CO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00250">
                <a:tc>
                  <a:txBody>
                    <a:bodyPr/>
                    <a:lstStyle/>
                    <a:p>
                      <a:pPr algn="ctr"/>
                      <a:r>
                        <a:rPr lang="es-CO" sz="1400" b="1" dirty="0"/>
                        <a:t>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CO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CO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CO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CO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CO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CO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  <p:pic>
        <p:nvPicPr>
          <p:cNvPr id="2" name="Imagen 1">
            <a:extLst>
              <a:ext uri="{FF2B5EF4-FFF2-40B4-BE49-F238E27FC236}">
                <a16:creationId xmlns:a16="http://schemas.microsoft.com/office/drawing/2014/main" id="{295D84B2-C573-4E93-8CF5-978C1CFF00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29788" y="1"/>
            <a:ext cx="2462212" cy="1480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3927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DF3D98-3C30-4CFC-8643-C81E829C8C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7493" y="232913"/>
            <a:ext cx="6966573" cy="3830130"/>
          </a:xfrm>
        </p:spPr>
        <p:txBody>
          <a:bodyPr rtlCol="0"/>
          <a:lstStyle>
            <a:defPPr>
              <a:defRPr lang="es-ES"/>
            </a:defPPr>
          </a:lstStyle>
          <a:p>
            <a:pPr algn="ctr" rtl="0"/>
            <a:r>
              <a:rPr lang="es-ES" sz="3200" dirty="0"/>
              <a:t>Presentación</a:t>
            </a:r>
            <a:br>
              <a:rPr lang="es-ES" sz="3200" dirty="0"/>
            </a:br>
            <a:br>
              <a:rPr lang="es-ES" sz="3200" b="0" dirty="0"/>
            </a:br>
            <a:r>
              <a:rPr lang="es-ES" sz="3200" b="0" dirty="0"/>
              <a:t>Organización de segundo nivel</a:t>
            </a:r>
            <a:br>
              <a:rPr lang="es-ES" sz="3200" b="0" dirty="0"/>
            </a:br>
            <a:r>
              <a:rPr lang="es-ES" sz="3200" b="0" dirty="0"/>
              <a:t>de carácter nacional, con alcance internacional.</a:t>
            </a:r>
            <a:br>
              <a:rPr lang="es-ES" sz="3200" b="0" dirty="0"/>
            </a:br>
            <a:r>
              <a:rPr lang="es-ES" sz="3200" b="0" dirty="0"/>
              <a:t>Personería Jurídica: </a:t>
            </a:r>
            <a:br>
              <a:rPr lang="es-ES" sz="3200" b="0" dirty="0"/>
            </a:br>
            <a:r>
              <a:rPr lang="es-ES" sz="3200" b="0" dirty="0"/>
              <a:t>Expedida por Cámara de Comercio de Urabá.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E6975866-FB7D-491B-9B01-9B875BA310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4066" y="0"/>
            <a:ext cx="4057934" cy="454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3088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Título"/>
          <p:cNvSpPr>
            <a:spLocks noGrp="1"/>
          </p:cNvSpPr>
          <p:nvPr>
            <p:ph type="title"/>
          </p:nvPr>
        </p:nvSpPr>
        <p:spPr>
          <a:xfrm>
            <a:off x="5315377" y="143299"/>
            <a:ext cx="5943599" cy="1166885"/>
          </a:xfrm>
        </p:spPr>
        <p:txBody>
          <a:bodyPr/>
          <a:lstStyle/>
          <a:p>
            <a:pPr algn="ctr"/>
            <a:r>
              <a:rPr lang="es-CO" dirty="0"/>
              <a:t>ESTRUCTURA ORGANIZACIONAL</a:t>
            </a:r>
          </a:p>
        </p:txBody>
      </p:sp>
      <p:graphicFrame>
        <p:nvGraphicFramePr>
          <p:cNvPr id="7" name="6 Marcador de contenido"/>
          <p:cNvGraphicFramePr>
            <a:graphicFrameLocks noGrp="1"/>
          </p:cNvGraphicFramePr>
          <p:nvPr>
            <p:ph idx="15"/>
            <p:extLst>
              <p:ext uri="{D42A27DB-BD31-4B8C-83A1-F6EECF244321}">
                <p14:modId xmlns:p14="http://schemas.microsoft.com/office/powerpoint/2010/main" val="2893334328"/>
              </p:ext>
            </p:extLst>
          </p:nvPr>
        </p:nvGraphicFramePr>
        <p:xfrm>
          <a:off x="4258102" y="1542197"/>
          <a:ext cx="7642746" cy="49950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8 Flecha derecha"/>
          <p:cNvSpPr/>
          <p:nvPr/>
        </p:nvSpPr>
        <p:spPr>
          <a:xfrm>
            <a:off x="6441744" y="5964072"/>
            <a:ext cx="409432" cy="136477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0" name="9 Flecha derecha"/>
          <p:cNvSpPr/>
          <p:nvPr/>
        </p:nvSpPr>
        <p:spPr>
          <a:xfrm>
            <a:off x="9130350" y="5950424"/>
            <a:ext cx="382137" cy="136477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" name="1 Rectángulo"/>
          <p:cNvSpPr/>
          <p:nvPr/>
        </p:nvSpPr>
        <p:spPr>
          <a:xfrm>
            <a:off x="6441747" y="1637731"/>
            <a:ext cx="2784143" cy="655093"/>
          </a:xfrm>
          <a:prstGeom prst="rect">
            <a:avLst/>
          </a:prstGeom>
          <a:solidFill>
            <a:srgbClr val="FF99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000" b="1" dirty="0">
                <a:solidFill>
                  <a:schemeClr val="tx1"/>
                </a:solidFill>
              </a:rPr>
              <a:t>Asamblea General</a:t>
            </a:r>
          </a:p>
        </p:txBody>
      </p:sp>
      <p:cxnSp>
        <p:nvCxnSpPr>
          <p:cNvPr id="5" name="4 Conector recto"/>
          <p:cNvCxnSpPr/>
          <p:nvPr/>
        </p:nvCxnSpPr>
        <p:spPr>
          <a:xfrm>
            <a:off x="7833818" y="2292824"/>
            <a:ext cx="0" cy="504967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n 2">
            <a:extLst>
              <a:ext uri="{FF2B5EF4-FFF2-40B4-BE49-F238E27FC236}">
                <a16:creationId xmlns:a16="http://schemas.microsoft.com/office/drawing/2014/main" id="{BC5A65E4-BFC9-4FB9-99EA-5E9F0B3D0A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" y="0"/>
            <a:ext cx="3643313" cy="2797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5853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6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1506959"/>
              </p:ext>
            </p:extLst>
          </p:nvPr>
        </p:nvGraphicFramePr>
        <p:xfrm>
          <a:off x="1718100" y="173755"/>
          <a:ext cx="6047474" cy="3461099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30237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237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3794">
                <a:tc gridSpan="2">
                  <a:txBody>
                    <a:bodyPr/>
                    <a:lstStyle/>
                    <a:p>
                      <a:pPr algn="ctr"/>
                      <a:r>
                        <a:rPr lang="es-CO" dirty="0"/>
                        <a:t>MUNICIPIOS</a:t>
                      </a:r>
                    </a:p>
                  </a:txBody>
                  <a:tcPr>
                    <a:solidFill>
                      <a:srgbClr val="FFE07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C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2998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s-CO" sz="1400" b="1" dirty="0"/>
                        <a:t>1. BOGOTÁ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400" b="1" dirty="0"/>
                        <a:t>11. APARTADÓ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3794">
                <a:tc>
                  <a:txBody>
                    <a:bodyPr/>
                    <a:lstStyle/>
                    <a:p>
                      <a:r>
                        <a:rPr lang="es-CO" sz="1400" b="1" dirty="0"/>
                        <a:t>2. MEDELLIN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400" b="1" dirty="0"/>
                        <a:t>12. CHIGORODÓ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3794">
                <a:tc>
                  <a:txBody>
                    <a:bodyPr/>
                    <a:lstStyle/>
                    <a:p>
                      <a:r>
                        <a:rPr lang="es-CO" sz="1400" b="1" dirty="0"/>
                        <a:t>3. NUEVO</a:t>
                      </a:r>
                      <a:r>
                        <a:rPr lang="es-CO" sz="1400" b="1" baseline="0" dirty="0"/>
                        <a:t> BELEN DE BAJIRÁ</a:t>
                      </a:r>
                      <a:endParaRPr lang="es-CO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400" b="1" dirty="0"/>
                        <a:t>13. CAREPA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4835">
                <a:tc>
                  <a:txBody>
                    <a:bodyPr/>
                    <a:lstStyle/>
                    <a:p>
                      <a:r>
                        <a:rPr lang="es-CO" sz="1400" b="1" dirty="0"/>
                        <a:t>4. QUIBDÓ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400" b="1" dirty="0"/>
                        <a:t>14. CHIGORODÓ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3794">
                <a:tc>
                  <a:txBody>
                    <a:bodyPr/>
                    <a:lstStyle/>
                    <a:p>
                      <a:r>
                        <a:rPr lang="es-CO" sz="1400" b="1" dirty="0"/>
                        <a:t>5. MONTERIA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400" b="1" dirty="0"/>
                        <a:t>15. MUTATÁ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2104">
                <a:tc>
                  <a:txBody>
                    <a:bodyPr/>
                    <a:lstStyle/>
                    <a:p>
                      <a:r>
                        <a:rPr lang="es-CO" sz="1400" b="1" dirty="0"/>
                        <a:t>6. RIOSUCIO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400" b="1" dirty="0"/>
                        <a:t>15. SAN PEDRO DE URABÁ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3794">
                <a:tc>
                  <a:txBody>
                    <a:bodyPr/>
                    <a:lstStyle/>
                    <a:p>
                      <a:r>
                        <a:rPr lang="es-CO" sz="1400" b="1" dirty="0"/>
                        <a:t>7. ARBOLETES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400" b="1" dirty="0"/>
                        <a:t>16. VIGIA DEL FUERTE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3794">
                <a:tc>
                  <a:txBody>
                    <a:bodyPr/>
                    <a:lstStyle/>
                    <a:p>
                      <a:r>
                        <a:rPr lang="es-CO" sz="1400" b="1" dirty="0"/>
                        <a:t>8. TURBO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400" b="1" dirty="0"/>
                        <a:t>17.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03794">
                <a:tc>
                  <a:txBody>
                    <a:bodyPr/>
                    <a:lstStyle/>
                    <a:p>
                      <a:r>
                        <a:rPr lang="es-CO" sz="1400" b="1" dirty="0"/>
                        <a:t>9. CARMEN DEL DARIEN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400" b="1" dirty="0"/>
                        <a:t>18.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03794">
                <a:tc>
                  <a:txBody>
                    <a:bodyPr/>
                    <a:lstStyle/>
                    <a:p>
                      <a:r>
                        <a:rPr lang="es-CO" sz="1400" b="1" dirty="0"/>
                        <a:t>10. UNGUIA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8" name="7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3805779"/>
              </p:ext>
            </p:extLst>
          </p:nvPr>
        </p:nvGraphicFramePr>
        <p:xfrm>
          <a:off x="285086" y="3908692"/>
          <a:ext cx="3863833" cy="2713474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38638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1231">
                <a:tc>
                  <a:txBody>
                    <a:bodyPr/>
                    <a:lstStyle/>
                    <a:p>
                      <a:pPr algn="ctr"/>
                      <a:r>
                        <a:rPr lang="es-CO" dirty="0"/>
                        <a:t>DEPARTAMENTOS</a:t>
                      </a:r>
                      <a:endParaRPr lang="es-CO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E0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2025">
                <a:tc>
                  <a:txBody>
                    <a:bodyPr/>
                    <a:lstStyle/>
                    <a:p>
                      <a:r>
                        <a:rPr lang="es-CO" sz="1400" b="1" dirty="0"/>
                        <a:t>1. CHOCÓ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2025">
                <a:tc>
                  <a:txBody>
                    <a:bodyPr/>
                    <a:lstStyle/>
                    <a:p>
                      <a:r>
                        <a:rPr lang="es-CO" sz="1400" b="1" dirty="0"/>
                        <a:t>2. ANTIOQUIA           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2025">
                <a:tc>
                  <a:txBody>
                    <a:bodyPr/>
                    <a:lstStyle/>
                    <a:p>
                      <a:r>
                        <a:rPr lang="es-CO" sz="1400" b="1" dirty="0"/>
                        <a:t>3. CORDOBA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2025">
                <a:tc>
                  <a:txBody>
                    <a:bodyPr/>
                    <a:lstStyle/>
                    <a:p>
                      <a:r>
                        <a:rPr lang="es-CO" sz="1400" b="1" dirty="0"/>
                        <a:t>4.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2025">
                <a:tc>
                  <a:txBody>
                    <a:bodyPr/>
                    <a:lstStyle/>
                    <a:p>
                      <a:r>
                        <a:rPr lang="es-CO" sz="1400" b="1" dirty="0"/>
                        <a:t>5.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2025">
                <a:tc>
                  <a:txBody>
                    <a:bodyPr/>
                    <a:lstStyle/>
                    <a:p>
                      <a:r>
                        <a:rPr lang="es-CO" sz="1400" b="1" dirty="0"/>
                        <a:t>6.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13443">
                <a:tc>
                  <a:txBody>
                    <a:bodyPr/>
                    <a:lstStyle/>
                    <a:p>
                      <a:r>
                        <a:rPr lang="es-CO" sz="1400" b="1" dirty="0"/>
                        <a:t>TOTAL:                      ORGANIZACIONES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0" name="2 Marcador de contenido"/>
          <p:cNvSpPr txBox="1">
            <a:spLocks/>
          </p:cNvSpPr>
          <p:nvPr/>
        </p:nvSpPr>
        <p:spPr>
          <a:xfrm>
            <a:off x="4367285" y="3900562"/>
            <a:ext cx="3734492" cy="2773193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 anchor="t" anchorCtr="0">
            <a:normAutofit/>
          </a:bodyPr>
          <a:lstStyle>
            <a:defPPr>
              <a:defRPr lang="es-ES"/>
            </a:defPPr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s-ES"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s-ES"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s-ES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s-ES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s-ES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s-ES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s-ES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s-ES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CO" sz="1800" b="1" u="sng" dirty="0"/>
              <a:t>TIPOS DE ORGANIZACIÓN</a:t>
            </a:r>
          </a:p>
          <a:p>
            <a:r>
              <a:rPr lang="es-CO" sz="1400" b="1" dirty="0"/>
              <a:t>- CONSEJOS COMUNITARIOS       </a:t>
            </a:r>
          </a:p>
          <a:p>
            <a:r>
              <a:rPr lang="es-CO" sz="1400" b="1" dirty="0"/>
              <a:t>- ASOCIACIONES                            </a:t>
            </a:r>
          </a:p>
          <a:p>
            <a:r>
              <a:rPr lang="es-CO" sz="1400" b="1" dirty="0"/>
              <a:t>- CORPORACIONES                         </a:t>
            </a:r>
          </a:p>
          <a:p>
            <a:r>
              <a:rPr lang="es-CO" sz="1400" b="1" dirty="0"/>
              <a:t>- FUNDACIONES                               </a:t>
            </a:r>
          </a:p>
          <a:p>
            <a:r>
              <a:rPr lang="es-CO" sz="1400" b="1" dirty="0"/>
              <a:t>- JUNTAS DE ACCIÓN COMUNAL   </a:t>
            </a:r>
          </a:p>
          <a:p>
            <a:r>
              <a:rPr lang="es-CO" sz="1400" b="1" dirty="0"/>
              <a:t>- OTRAS                                             </a:t>
            </a:r>
          </a:p>
          <a:p>
            <a:r>
              <a:rPr lang="es-CO" sz="1800" b="1" dirty="0"/>
              <a:t>    TOTAL:                            </a:t>
            </a:r>
            <a:endParaRPr lang="es-CO" sz="1800" b="1" u="sng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409A210E-4714-4D32-BEF2-6687FC6EE1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0143" y="0"/>
            <a:ext cx="38718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8192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3575712" y="55316"/>
            <a:ext cx="6031639" cy="490593"/>
          </a:xfrm>
        </p:spPr>
        <p:txBody>
          <a:bodyPr/>
          <a:lstStyle/>
          <a:p>
            <a:pPr algn="ctr"/>
            <a:r>
              <a:rPr lang="es-CO" sz="3600" dirty="0"/>
              <a:t>Pilares Estratégicos</a:t>
            </a:r>
          </a:p>
        </p:txBody>
      </p:sp>
      <p:grpSp>
        <p:nvGrpSpPr>
          <p:cNvPr id="5" name="Grupo 1" descr="círculos conectados por líneas">
            <a:extLst>
              <a:ext uri="{FF2B5EF4-FFF2-40B4-BE49-F238E27FC236}">
                <a16:creationId xmlns:a16="http://schemas.microsoft.com/office/drawing/2014/main" id="{698A0E4F-CFB4-48D6-8D5D-D7F7DD3198A1}"/>
              </a:ext>
            </a:extLst>
          </p:cNvPr>
          <p:cNvGrpSpPr/>
          <p:nvPr/>
        </p:nvGrpSpPr>
        <p:grpSpPr>
          <a:xfrm>
            <a:off x="3126290" y="748839"/>
            <a:ext cx="4147972" cy="3754876"/>
            <a:chOff x="6867728" y="1031132"/>
            <a:chExt cx="4046706" cy="3754876"/>
          </a:xfrm>
        </p:grpSpPr>
        <p:cxnSp>
          <p:nvCxnSpPr>
            <p:cNvPr id="6" name="Conector recto 7" descr="línea recta">
              <a:extLst>
                <a:ext uri="{FF2B5EF4-FFF2-40B4-BE49-F238E27FC236}">
                  <a16:creationId xmlns:a16="http://schemas.microsoft.com/office/drawing/2014/main" id="{C765D672-336B-734D-801A-36CBB0354E18}"/>
                </a:ext>
              </a:extLst>
            </p:cNvPr>
            <p:cNvCxnSpPr>
              <a:cxnSpLocks/>
            </p:cNvCxnSpPr>
            <p:nvPr/>
          </p:nvCxnSpPr>
          <p:spPr>
            <a:xfrm>
              <a:off x="7988238" y="2801566"/>
              <a:ext cx="1330860" cy="748184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Conector recto 16" descr="línea recta">
              <a:extLst>
                <a:ext uri="{FF2B5EF4-FFF2-40B4-BE49-F238E27FC236}">
                  <a16:creationId xmlns:a16="http://schemas.microsoft.com/office/drawing/2014/main" id="{89008531-943E-8C42-82ED-72460A2D10A4}"/>
                </a:ext>
              </a:extLst>
            </p:cNvPr>
            <p:cNvCxnSpPr>
              <a:cxnSpLocks/>
            </p:cNvCxnSpPr>
            <p:nvPr/>
          </p:nvCxnSpPr>
          <p:spPr>
            <a:xfrm>
              <a:off x="9708204" y="1960547"/>
              <a:ext cx="214008" cy="1055027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8" name="Elipse 5" descr="forma ovalada">
              <a:extLst>
                <a:ext uri="{FF2B5EF4-FFF2-40B4-BE49-F238E27FC236}">
                  <a16:creationId xmlns:a16="http://schemas.microsoft.com/office/drawing/2014/main" id="{9A66A37A-7FB5-194C-B2F8-BB77745D65B0}"/>
                </a:ext>
              </a:extLst>
            </p:cNvPr>
            <p:cNvSpPr/>
            <p:nvPr/>
          </p:nvSpPr>
          <p:spPr>
            <a:xfrm>
              <a:off x="6867728" y="1887166"/>
              <a:ext cx="1303506" cy="1303506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/>
            </a:p>
          </p:txBody>
        </p:sp>
        <p:sp>
          <p:nvSpPr>
            <p:cNvPr id="9" name="Elipse 12" descr="forma ovalada">
              <a:extLst>
                <a:ext uri="{FF2B5EF4-FFF2-40B4-BE49-F238E27FC236}">
                  <a16:creationId xmlns:a16="http://schemas.microsoft.com/office/drawing/2014/main" id="{9B093669-6BD2-2541-BF99-500AC2759CD6}"/>
                </a:ext>
              </a:extLst>
            </p:cNvPr>
            <p:cNvSpPr/>
            <p:nvPr/>
          </p:nvSpPr>
          <p:spPr>
            <a:xfrm>
              <a:off x="9144000" y="1031132"/>
              <a:ext cx="1031132" cy="1031132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/>
            </a:p>
          </p:txBody>
        </p:sp>
        <p:sp>
          <p:nvSpPr>
            <p:cNvPr id="12" name="Elipse 10" descr="forma ovalada">
              <a:extLst>
                <a:ext uri="{FF2B5EF4-FFF2-40B4-BE49-F238E27FC236}">
                  <a16:creationId xmlns:a16="http://schemas.microsoft.com/office/drawing/2014/main" id="{398897D7-2466-E540-8D23-AD7AEA562812}"/>
                </a:ext>
              </a:extLst>
            </p:cNvPr>
            <p:cNvSpPr/>
            <p:nvPr/>
          </p:nvSpPr>
          <p:spPr>
            <a:xfrm>
              <a:off x="9007812" y="3015574"/>
              <a:ext cx="1906622" cy="1770434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r>
                <a:rPr lang="es-ES" sz="1400" b="1" dirty="0">
                  <a:solidFill>
                    <a:schemeClr val="tx1"/>
                  </a:solidFill>
                  <a:latin typeface="Aharoni" pitchFamily="2" charset="-79"/>
                  <a:cs typeface="Aharoni" pitchFamily="2" charset="-79"/>
                </a:rPr>
                <a:t>REPARACIÓN INTEGRAL</a:t>
              </a:r>
            </a:p>
          </p:txBody>
        </p:sp>
      </p:grpSp>
      <p:cxnSp>
        <p:nvCxnSpPr>
          <p:cNvPr id="13" name="12 Conector recto"/>
          <p:cNvCxnSpPr>
            <a:stCxn id="12" idx="7"/>
          </p:cNvCxnSpPr>
          <p:nvPr/>
        </p:nvCxnSpPr>
        <p:spPr>
          <a:xfrm flipV="1">
            <a:off x="6988056" y="2006221"/>
            <a:ext cx="968594" cy="9863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Elipse 5" descr="forma ovalada">
            <a:extLst>
              <a:ext uri="{FF2B5EF4-FFF2-40B4-BE49-F238E27FC236}">
                <a16:creationId xmlns:a16="http://schemas.microsoft.com/office/drawing/2014/main" id="{9A66A37A-7FB5-194C-B2F8-BB77745D65B0}"/>
              </a:ext>
            </a:extLst>
          </p:cNvPr>
          <p:cNvSpPr/>
          <p:nvPr/>
        </p:nvSpPr>
        <p:spPr>
          <a:xfrm>
            <a:off x="7837045" y="902261"/>
            <a:ext cx="1336125" cy="130350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cxnSp>
        <p:nvCxnSpPr>
          <p:cNvPr id="16" name="15 Conector recto"/>
          <p:cNvCxnSpPr>
            <a:stCxn id="12" idx="6"/>
          </p:cNvCxnSpPr>
          <p:nvPr/>
        </p:nvCxnSpPr>
        <p:spPr>
          <a:xfrm>
            <a:off x="7274262" y="3618498"/>
            <a:ext cx="166502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17 Conector recto"/>
          <p:cNvCxnSpPr>
            <a:stCxn id="12" idx="5"/>
          </p:cNvCxnSpPr>
          <p:nvPr/>
        </p:nvCxnSpPr>
        <p:spPr>
          <a:xfrm>
            <a:off x="6988056" y="4244441"/>
            <a:ext cx="1380571" cy="9156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19 Conector recto"/>
          <p:cNvCxnSpPr/>
          <p:nvPr/>
        </p:nvCxnSpPr>
        <p:spPr>
          <a:xfrm flipH="1">
            <a:off x="3343705" y="3809570"/>
            <a:ext cx="2006635" cy="6259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Elipse 5" descr="forma ovalada">
            <a:extLst>
              <a:ext uri="{FF2B5EF4-FFF2-40B4-BE49-F238E27FC236}">
                <a16:creationId xmlns:a16="http://schemas.microsoft.com/office/drawing/2014/main" id="{9A66A37A-7FB5-194C-B2F8-BB77745D65B0}"/>
              </a:ext>
            </a:extLst>
          </p:cNvPr>
          <p:cNvSpPr/>
          <p:nvPr/>
        </p:nvSpPr>
        <p:spPr>
          <a:xfrm>
            <a:off x="8939289" y="2893365"/>
            <a:ext cx="1336125" cy="130350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24" name="Elipse 5" descr="forma ovalada">
            <a:extLst>
              <a:ext uri="{FF2B5EF4-FFF2-40B4-BE49-F238E27FC236}">
                <a16:creationId xmlns:a16="http://schemas.microsoft.com/office/drawing/2014/main" id="{9A66A37A-7FB5-194C-B2F8-BB77745D65B0}"/>
              </a:ext>
            </a:extLst>
          </p:cNvPr>
          <p:cNvSpPr/>
          <p:nvPr/>
        </p:nvSpPr>
        <p:spPr>
          <a:xfrm>
            <a:off x="2112375" y="3974931"/>
            <a:ext cx="1336125" cy="1303506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25" name="Elipse 5" descr="forma ovalada">
            <a:extLst>
              <a:ext uri="{FF2B5EF4-FFF2-40B4-BE49-F238E27FC236}">
                <a16:creationId xmlns:a16="http://schemas.microsoft.com/office/drawing/2014/main" id="{9A66A37A-7FB5-194C-B2F8-BB77745D65B0}"/>
              </a:ext>
            </a:extLst>
          </p:cNvPr>
          <p:cNvSpPr/>
          <p:nvPr/>
        </p:nvSpPr>
        <p:spPr>
          <a:xfrm>
            <a:off x="8204855" y="5020929"/>
            <a:ext cx="1336125" cy="1303506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cxnSp>
        <p:nvCxnSpPr>
          <p:cNvPr id="26" name="25 Conector recto"/>
          <p:cNvCxnSpPr>
            <a:stCxn id="12" idx="4"/>
          </p:cNvCxnSpPr>
          <p:nvPr/>
        </p:nvCxnSpPr>
        <p:spPr>
          <a:xfrm flipH="1">
            <a:off x="6147529" y="4503715"/>
            <a:ext cx="149566" cy="91444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Elipse 5" descr="forma ovalada">
            <a:extLst>
              <a:ext uri="{FF2B5EF4-FFF2-40B4-BE49-F238E27FC236}">
                <a16:creationId xmlns:a16="http://schemas.microsoft.com/office/drawing/2014/main" id="{9A66A37A-7FB5-194C-B2F8-BB77745D65B0}"/>
              </a:ext>
            </a:extLst>
          </p:cNvPr>
          <p:cNvSpPr/>
          <p:nvPr/>
        </p:nvSpPr>
        <p:spPr>
          <a:xfrm>
            <a:off x="5319928" y="5278437"/>
            <a:ext cx="1336125" cy="1303506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graphicFrame>
        <p:nvGraphicFramePr>
          <p:cNvPr id="13318" name="13317 Diagrama"/>
          <p:cNvGraphicFramePr/>
          <p:nvPr>
            <p:extLst>
              <p:ext uri="{D42A27DB-BD31-4B8C-83A1-F6EECF244321}">
                <p14:modId xmlns:p14="http://schemas.microsoft.com/office/powerpoint/2010/main" val="1816918057"/>
              </p:ext>
            </p:extLst>
          </p:nvPr>
        </p:nvGraphicFramePr>
        <p:xfrm>
          <a:off x="2416115" y="1441532"/>
          <a:ext cx="7143750" cy="28575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3321" name="13320 Diagrama"/>
          <p:cNvGraphicFramePr/>
          <p:nvPr>
            <p:extLst>
              <p:ext uri="{D42A27DB-BD31-4B8C-83A1-F6EECF244321}">
                <p14:modId xmlns:p14="http://schemas.microsoft.com/office/powerpoint/2010/main" val="3152910437"/>
              </p:ext>
            </p:extLst>
          </p:nvPr>
        </p:nvGraphicFramePr>
        <p:xfrm>
          <a:off x="7267633" y="2542250"/>
          <a:ext cx="3243262" cy="18113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13323" name="13322 Diagrama"/>
          <p:cNvGraphicFramePr/>
          <p:nvPr>
            <p:extLst>
              <p:ext uri="{D42A27DB-BD31-4B8C-83A1-F6EECF244321}">
                <p14:modId xmlns:p14="http://schemas.microsoft.com/office/powerpoint/2010/main" val="2884065249"/>
              </p:ext>
            </p:extLst>
          </p:nvPr>
        </p:nvGraphicFramePr>
        <p:xfrm>
          <a:off x="6980416" y="675037"/>
          <a:ext cx="3294998" cy="18442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graphicFrame>
        <p:nvGraphicFramePr>
          <p:cNvPr id="13327" name="13326 Diagrama"/>
          <p:cNvGraphicFramePr/>
          <p:nvPr>
            <p:extLst>
              <p:ext uri="{D42A27DB-BD31-4B8C-83A1-F6EECF244321}">
                <p14:modId xmlns:p14="http://schemas.microsoft.com/office/powerpoint/2010/main" val="1677767865"/>
              </p:ext>
            </p:extLst>
          </p:nvPr>
        </p:nvGraphicFramePr>
        <p:xfrm>
          <a:off x="4483467" y="86999"/>
          <a:ext cx="3121561" cy="25098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7" r:lo="rId18" r:qs="rId19" r:cs="rId20"/>
          </a:graphicData>
        </a:graphic>
      </p:graphicFrame>
      <p:graphicFrame>
        <p:nvGraphicFramePr>
          <p:cNvPr id="13329" name="13328 Diagrama"/>
          <p:cNvGraphicFramePr/>
          <p:nvPr>
            <p:extLst>
              <p:ext uri="{D42A27DB-BD31-4B8C-83A1-F6EECF244321}">
                <p14:modId xmlns:p14="http://schemas.microsoft.com/office/powerpoint/2010/main" val="1619504076"/>
              </p:ext>
            </p:extLst>
          </p:nvPr>
        </p:nvGraphicFramePr>
        <p:xfrm>
          <a:off x="4274840" y="4702270"/>
          <a:ext cx="3562205" cy="22425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2" r:lo="rId23" r:qs="rId24" r:cs="rId25"/>
          </a:graphicData>
        </a:graphic>
      </p:graphicFrame>
      <p:graphicFrame>
        <p:nvGraphicFramePr>
          <p:cNvPr id="13333" name="13332 Diagrama"/>
          <p:cNvGraphicFramePr/>
          <p:nvPr>
            <p:extLst>
              <p:ext uri="{D42A27DB-BD31-4B8C-83A1-F6EECF244321}">
                <p14:modId xmlns:p14="http://schemas.microsoft.com/office/powerpoint/2010/main" val="2933186591"/>
              </p:ext>
            </p:extLst>
          </p:nvPr>
        </p:nvGraphicFramePr>
        <p:xfrm>
          <a:off x="1132768" y="3234517"/>
          <a:ext cx="3588959" cy="26749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7" r:lo="rId28" r:qs="rId29" r:cs="rId30"/>
          </a:graphicData>
        </a:graphic>
      </p:graphicFrame>
      <p:graphicFrame>
        <p:nvGraphicFramePr>
          <p:cNvPr id="13335" name="13334 Diagrama"/>
          <p:cNvGraphicFramePr/>
          <p:nvPr>
            <p:extLst>
              <p:ext uri="{D42A27DB-BD31-4B8C-83A1-F6EECF244321}">
                <p14:modId xmlns:p14="http://schemas.microsoft.com/office/powerpoint/2010/main" val="966870164"/>
              </p:ext>
            </p:extLst>
          </p:nvPr>
        </p:nvGraphicFramePr>
        <p:xfrm>
          <a:off x="6977181" y="4626548"/>
          <a:ext cx="3607961" cy="20782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2" r:lo="rId33" r:qs="rId34" r:cs="rId35"/>
          </a:graphicData>
        </a:graphic>
      </p:graphicFrame>
      <p:cxnSp>
        <p:nvCxnSpPr>
          <p:cNvPr id="13339" name="13338 Conector recto"/>
          <p:cNvCxnSpPr/>
          <p:nvPr/>
        </p:nvCxnSpPr>
        <p:spPr>
          <a:xfrm flipH="1" flipV="1">
            <a:off x="1801504" y="3152633"/>
            <a:ext cx="3518424" cy="4658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41" name="13340 Conector recto"/>
          <p:cNvCxnSpPr/>
          <p:nvPr/>
        </p:nvCxnSpPr>
        <p:spPr>
          <a:xfrm>
            <a:off x="7219670" y="3974931"/>
            <a:ext cx="3338176" cy="11851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343" name="13342 Diagrama"/>
          <p:cNvGraphicFramePr/>
          <p:nvPr>
            <p:extLst>
              <p:ext uri="{D42A27DB-BD31-4B8C-83A1-F6EECF244321}">
                <p14:modId xmlns:p14="http://schemas.microsoft.com/office/powerpoint/2010/main" val="3460658729"/>
              </p:ext>
            </p:extLst>
          </p:nvPr>
        </p:nvGraphicFramePr>
        <p:xfrm>
          <a:off x="-109879" y="1620955"/>
          <a:ext cx="2857500" cy="2743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7" r:lo="rId38" r:qs="rId39" r:cs="rId40"/>
          </a:graphicData>
        </a:graphic>
      </p:graphicFrame>
      <p:graphicFrame>
        <p:nvGraphicFramePr>
          <p:cNvPr id="13345" name="13344 Diagrama"/>
          <p:cNvGraphicFramePr/>
          <p:nvPr>
            <p:extLst>
              <p:ext uri="{D42A27DB-BD31-4B8C-83A1-F6EECF244321}">
                <p14:modId xmlns:p14="http://schemas.microsoft.com/office/powerpoint/2010/main" val="1350929801"/>
              </p:ext>
            </p:extLst>
          </p:nvPr>
        </p:nvGraphicFramePr>
        <p:xfrm>
          <a:off x="9234631" y="4349534"/>
          <a:ext cx="3083166" cy="1857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2" r:lo="rId43" r:qs="rId44" r:cs="rId45"/>
          </a:graphicData>
        </a:graphic>
      </p:graphicFrame>
      <p:graphicFrame>
        <p:nvGraphicFramePr>
          <p:cNvPr id="13347" name="13346 Diagrama"/>
          <p:cNvGraphicFramePr/>
          <p:nvPr>
            <p:extLst>
              <p:ext uri="{D42A27DB-BD31-4B8C-83A1-F6EECF244321}">
                <p14:modId xmlns:p14="http://schemas.microsoft.com/office/powerpoint/2010/main" val="1157983353"/>
              </p:ext>
            </p:extLst>
          </p:nvPr>
        </p:nvGraphicFramePr>
        <p:xfrm>
          <a:off x="5447836" y="2760577"/>
          <a:ext cx="1730888" cy="16625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7" r:lo="rId48" r:qs="rId49" r:cs="rId50"/>
          </a:graphicData>
        </a:graphic>
      </p:graphicFrame>
      <p:pic>
        <p:nvPicPr>
          <p:cNvPr id="3" name="Imagen 2">
            <a:extLst>
              <a:ext uri="{FF2B5EF4-FFF2-40B4-BE49-F238E27FC236}">
                <a16:creationId xmlns:a16="http://schemas.microsoft.com/office/drawing/2014/main" id="{6A3B9E0A-F4E3-491D-A42F-EAFF0EC491D0}"/>
              </a:ext>
            </a:extLst>
          </p:cNvPr>
          <p:cNvPicPr>
            <a:picLocks noChangeAspect="1"/>
          </p:cNvPicPr>
          <p:nvPr/>
        </p:nvPicPr>
        <p:blipFill>
          <a:blip r:embed="rId52"/>
          <a:stretch>
            <a:fillRect/>
          </a:stretch>
        </p:blipFill>
        <p:spPr>
          <a:xfrm>
            <a:off x="9648773" y="-12176"/>
            <a:ext cx="2512285" cy="2056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8110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Imagen" descr="Icono&#10;&#10;Descripción generada automáticament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911" y="877617"/>
            <a:ext cx="3506322" cy="4172685"/>
          </a:xfrm>
          <a:prstGeom prst="rect">
            <a:avLst/>
          </a:prstGeom>
        </p:spPr>
      </p:pic>
      <p:pic>
        <p:nvPicPr>
          <p:cNvPr id="1026" name="Picture 2" descr="Una mujer con un colibrí en la boca | Imagen Premium generada con IA">
            <a:extLst>
              <a:ext uri="{FF2B5EF4-FFF2-40B4-BE49-F238E27FC236}">
                <a16:creationId xmlns:a16="http://schemas.microsoft.com/office/drawing/2014/main" id="{6535822C-0862-43EF-A356-60030D37A752}"/>
              </a:ext>
            </a:extLst>
          </p:cNvPr>
          <p:cNvPicPr>
            <a:picLocks noGrp="1" noChangeAspect="1" noChangeArrowheads="1"/>
          </p:cNvPicPr>
          <p:nvPr>
            <p:ph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73575" y="2706688"/>
            <a:ext cx="4496250" cy="3382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66680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CEE190-899A-46D2-989D-C4BC6A46F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1840" y="327534"/>
            <a:ext cx="4155743" cy="764274"/>
          </a:xfrm>
        </p:spPr>
        <p:txBody>
          <a:bodyPr rtlCol="0"/>
          <a:lstStyle>
            <a:defPPr>
              <a:defRPr lang="es-ES"/>
            </a:defPPr>
          </a:lstStyle>
          <a:p>
            <a:pPr algn="ctr" rtl="0"/>
            <a:r>
              <a:rPr lang="es-ES" sz="4400" dirty="0"/>
              <a:t>VIVIENDA 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6BC9DE8-A5CC-4BE1-0DE5-CB15D01A79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86150" y="1201000"/>
            <a:ext cx="6469039" cy="4858606"/>
          </a:xfrm>
        </p:spPr>
        <p:txBody>
          <a:bodyPr rtlCol="0"/>
          <a:lstStyle>
            <a:defPPr>
              <a:defRPr lang="es-ES"/>
            </a:defPPr>
          </a:lstStyle>
          <a:p>
            <a:pPr marL="342900" lvl="0" indent="-342900">
              <a:lnSpc>
                <a:spcPct val="100000"/>
              </a:lnSpc>
              <a:spcBef>
                <a:spcPts val="0"/>
              </a:spcBef>
              <a:buFontTx/>
              <a:buAutoNum type="arabicPeriod"/>
            </a:pPr>
            <a:r>
              <a:rPr lang="es-CO" sz="2400" dirty="0">
                <a:solidFill>
                  <a:prstClr val="black"/>
                </a:solidFill>
                <a:latin typeface="Century Schoolbook"/>
              </a:rPr>
              <a:t>Programas de Vivienda Social con Subsidios y Financiación Asequible.</a:t>
            </a:r>
          </a:p>
          <a:p>
            <a:pPr marL="342900" lvl="0" indent="-342900">
              <a:lnSpc>
                <a:spcPct val="100000"/>
              </a:lnSpc>
              <a:spcBef>
                <a:spcPts val="0"/>
              </a:spcBef>
              <a:buFontTx/>
              <a:buAutoNum type="arabicPeriod"/>
            </a:pPr>
            <a:r>
              <a:rPr lang="es-CO" sz="2400" dirty="0">
                <a:solidFill>
                  <a:prstClr val="black"/>
                </a:solidFill>
                <a:latin typeface="Century Schoolbook"/>
              </a:rPr>
              <a:t>Autoconstrucción Asistida y Vivienda Progresiva.</a:t>
            </a:r>
          </a:p>
          <a:p>
            <a:pPr marL="342900" lvl="0" indent="-342900">
              <a:lnSpc>
                <a:spcPct val="100000"/>
              </a:lnSpc>
              <a:spcBef>
                <a:spcPts val="0"/>
              </a:spcBef>
              <a:buFontTx/>
              <a:buAutoNum type="arabicPeriod"/>
            </a:pPr>
            <a:r>
              <a:rPr lang="es-CO" sz="2400" dirty="0">
                <a:solidFill>
                  <a:prstClr val="black"/>
                </a:solidFill>
                <a:latin typeface="Century Schoolbook"/>
              </a:rPr>
              <a:t>Proyectos de Vivienda Sostenible y Ecológica.</a:t>
            </a:r>
          </a:p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s-CO" sz="2400" dirty="0">
                <a:solidFill>
                  <a:prstClr val="black"/>
                </a:solidFill>
                <a:latin typeface="Century Schoolbook"/>
              </a:rPr>
              <a:t>4. Gestión de Vivienda Nueva.</a:t>
            </a:r>
          </a:p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s-CO" sz="2400" dirty="0">
                <a:solidFill>
                  <a:prstClr val="black"/>
                </a:solidFill>
                <a:latin typeface="Century Schoolbook"/>
              </a:rPr>
              <a:t>5. Viviendas Temporales Dignas para Emergencias.</a:t>
            </a:r>
          </a:p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s-CO" sz="2400" dirty="0">
                <a:solidFill>
                  <a:prstClr val="black"/>
                </a:solidFill>
                <a:latin typeface="Century Schoolbook"/>
              </a:rPr>
              <a:t>6. Reconstrucción de Comunidades Desplazadas.</a:t>
            </a:r>
          </a:p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s-CO" sz="2400" dirty="0">
                <a:solidFill>
                  <a:prstClr val="black"/>
                </a:solidFill>
                <a:latin typeface="Century Schoolbook"/>
              </a:rPr>
              <a:t>7. Financiamiento y Donaciones a través de Alianzas.</a:t>
            </a:r>
          </a:p>
        </p:txBody>
      </p:sp>
      <p:pic>
        <p:nvPicPr>
          <p:cNvPr id="5" name="4 Marcador de posición de imagen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30" r="26952" b="8171"/>
          <a:stretch/>
        </p:blipFill>
        <p:spPr>
          <a:xfrm>
            <a:off x="368129" y="2218773"/>
            <a:ext cx="4500562" cy="4151755"/>
          </a:xfr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1312D1C9-1C75-4C10-A96A-AA4D51CCB7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2643188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7506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7FF5EE67-DE83-C00F-F31C-58A2B4623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723330"/>
            <a:ext cx="8898340" cy="840702"/>
          </a:xfrm>
        </p:spPr>
        <p:txBody>
          <a:bodyPr rtlCol="0"/>
          <a:lstStyle>
            <a:defPPr>
              <a:defRPr lang="es-ES"/>
            </a:defPPr>
          </a:lstStyle>
          <a:p>
            <a:pPr algn="ctr" rtl="0"/>
            <a:r>
              <a:rPr lang="es-ES" sz="4800" dirty="0"/>
              <a:t>GENERACIÓN DE INGRESOS</a:t>
            </a:r>
          </a:p>
        </p:txBody>
      </p:sp>
      <p:graphicFrame>
        <p:nvGraphicFramePr>
          <p:cNvPr id="8" name="7 Diagrama"/>
          <p:cNvGraphicFramePr/>
          <p:nvPr>
            <p:extLst>
              <p:ext uri="{D42A27DB-BD31-4B8C-83A1-F6EECF244321}">
                <p14:modId xmlns:p14="http://schemas.microsoft.com/office/powerpoint/2010/main" val="3758678403"/>
              </p:ext>
            </p:extLst>
          </p:nvPr>
        </p:nvGraphicFramePr>
        <p:xfrm>
          <a:off x="3823516" y="2276384"/>
          <a:ext cx="8368484" cy="45566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01306"/>
            <a:ext cx="3823517" cy="2253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4568380"/>
            <a:ext cx="3823517" cy="22969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8B5B2C41-0060-4E1B-A380-896BA53A4A6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86862" y="0"/>
            <a:ext cx="3005137" cy="2244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3387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EAA093-E00B-31E9-0A13-71142E30E5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6979" y="846148"/>
            <a:ext cx="5568288" cy="641459"/>
          </a:xfrm>
        </p:spPr>
        <p:txBody>
          <a:bodyPr rtlCol="0"/>
          <a:lstStyle>
            <a:defPPr>
              <a:defRPr lang="es-ES"/>
            </a:defPPr>
          </a:lstStyle>
          <a:p>
            <a:pPr algn="ctr" rtl="0"/>
            <a:r>
              <a:rPr lang="es-ES" sz="3600" dirty="0"/>
              <a:t>TIERRA &amp; RURALIDAD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0061" y="4367284"/>
            <a:ext cx="3548418" cy="24907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8" name="7 Diagrama"/>
          <p:cNvGraphicFramePr/>
          <p:nvPr>
            <p:extLst>
              <p:ext uri="{D42A27DB-BD31-4B8C-83A1-F6EECF244321}">
                <p14:modId xmlns:p14="http://schemas.microsoft.com/office/powerpoint/2010/main" val="3443582575"/>
              </p:ext>
            </p:extLst>
          </p:nvPr>
        </p:nvGraphicFramePr>
        <p:xfrm>
          <a:off x="13647" y="2156344"/>
          <a:ext cx="7833814" cy="24975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3" name="Imagen 2">
            <a:extLst>
              <a:ext uri="{FF2B5EF4-FFF2-40B4-BE49-F238E27FC236}">
                <a16:creationId xmlns:a16="http://schemas.microsoft.com/office/drawing/2014/main" id="{D2831DFE-3A9B-4295-8D7E-D3C6612C6BF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58175" y="1100138"/>
            <a:ext cx="2773764" cy="4043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1533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F9E134-98AA-3ECE-E40A-180C85ACD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0496" y="518611"/>
            <a:ext cx="5786650" cy="573206"/>
          </a:xfrm>
        </p:spPr>
        <p:txBody>
          <a:bodyPr rtlCol="0"/>
          <a:lstStyle>
            <a:defPPr>
              <a:defRPr lang="es-ES"/>
            </a:defPPr>
          </a:lstStyle>
          <a:p>
            <a:pPr algn="ctr" rtl="0"/>
            <a:r>
              <a:rPr lang="es-ES" dirty="0"/>
              <a:t>INDEMNIZACIÓN </a:t>
            </a:r>
          </a:p>
        </p:txBody>
      </p:sp>
      <p:graphicFrame>
        <p:nvGraphicFramePr>
          <p:cNvPr id="7" name="6 Diagrama"/>
          <p:cNvGraphicFramePr/>
          <p:nvPr>
            <p:extLst>
              <p:ext uri="{D42A27DB-BD31-4B8C-83A1-F6EECF244321}">
                <p14:modId xmlns:p14="http://schemas.microsoft.com/office/powerpoint/2010/main" val="2530073661"/>
              </p:ext>
            </p:extLst>
          </p:nvPr>
        </p:nvGraphicFramePr>
        <p:xfrm>
          <a:off x="109178" y="1555846"/>
          <a:ext cx="9791510" cy="34801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43712"/>
            <a:ext cx="9976513" cy="174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7 Terminador"/>
          <p:cNvSpPr/>
          <p:nvPr/>
        </p:nvSpPr>
        <p:spPr>
          <a:xfrm>
            <a:off x="532263" y="1856096"/>
            <a:ext cx="2320119" cy="272955"/>
          </a:xfrm>
          <a:prstGeom prst="flowChartTerminator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b="1" dirty="0"/>
              <a:t>1</a:t>
            </a:r>
          </a:p>
        </p:txBody>
      </p:sp>
      <p:sp>
        <p:nvSpPr>
          <p:cNvPr id="9" name="8 Terminador"/>
          <p:cNvSpPr/>
          <p:nvPr/>
        </p:nvSpPr>
        <p:spPr>
          <a:xfrm>
            <a:off x="3862316" y="1937981"/>
            <a:ext cx="2320120" cy="245660"/>
          </a:xfrm>
          <a:prstGeom prst="flowChartTerminator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b="1" dirty="0"/>
              <a:t>2</a:t>
            </a:r>
          </a:p>
        </p:txBody>
      </p:sp>
      <p:sp>
        <p:nvSpPr>
          <p:cNvPr id="10" name="9 Terminador"/>
          <p:cNvSpPr/>
          <p:nvPr/>
        </p:nvSpPr>
        <p:spPr>
          <a:xfrm>
            <a:off x="7219666" y="1924333"/>
            <a:ext cx="2292824" cy="245660"/>
          </a:xfrm>
          <a:prstGeom prst="flowChartTerminator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b="1" dirty="0"/>
              <a:t>3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4AF98D6E-E2AB-4EEB-AC49-A5CCFCE4115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86988" y="0"/>
            <a:ext cx="2045551" cy="2328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9396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64CFB73D-B7C9-A177-04F3-E48E841A87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947" y="68234"/>
            <a:ext cx="8044746" cy="711046"/>
          </a:xfrm>
        </p:spPr>
        <p:txBody>
          <a:bodyPr rtlCol="0"/>
          <a:lstStyle>
            <a:defPPr>
              <a:defRPr lang="es-ES"/>
            </a:defPPr>
          </a:lstStyle>
          <a:p>
            <a:pPr algn="ctr" rtl="0"/>
            <a:r>
              <a:rPr lang="es-ES" dirty="0"/>
              <a:t>DESARROLLO SOSTENIBLE</a:t>
            </a:r>
          </a:p>
        </p:txBody>
      </p:sp>
      <p:grpSp>
        <p:nvGrpSpPr>
          <p:cNvPr id="29" name="Google Shape;576;p45"/>
          <p:cNvGrpSpPr/>
          <p:nvPr/>
        </p:nvGrpSpPr>
        <p:grpSpPr>
          <a:xfrm>
            <a:off x="3016157" y="1756574"/>
            <a:ext cx="5650181" cy="3293097"/>
            <a:chOff x="2764324" y="1756575"/>
            <a:chExt cx="3615597" cy="1998402"/>
          </a:xfrm>
        </p:grpSpPr>
        <p:grpSp>
          <p:nvGrpSpPr>
            <p:cNvPr id="30" name="Google Shape;577;p45"/>
            <p:cNvGrpSpPr/>
            <p:nvPr/>
          </p:nvGrpSpPr>
          <p:grpSpPr>
            <a:xfrm>
              <a:off x="2764324" y="1756575"/>
              <a:ext cx="3615597" cy="1998402"/>
              <a:chOff x="2323785" y="1719109"/>
              <a:chExt cx="1118445" cy="618183"/>
            </a:xfrm>
          </p:grpSpPr>
          <p:sp>
            <p:nvSpPr>
              <p:cNvPr id="33" name="Google Shape;578;p45"/>
              <p:cNvSpPr/>
              <p:nvPr/>
            </p:nvSpPr>
            <p:spPr>
              <a:xfrm>
                <a:off x="2897945" y="1719109"/>
                <a:ext cx="544285" cy="305714"/>
              </a:xfrm>
              <a:custGeom>
                <a:avLst/>
                <a:gdLst/>
                <a:ahLst/>
                <a:cxnLst/>
                <a:rect l="l" t="t" r="r" b="b"/>
                <a:pathLst>
                  <a:path w="4191" h="2354" extrusionOk="0">
                    <a:moveTo>
                      <a:pt x="583" y="1886"/>
                    </a:moveTo>
                    <a:cubicBezTo>
                      <a:pt x="779" y="1453"/>
                      <a:pt x="1225" y="1149"/>
                      <a:pt x="1743" y="1149"/>
                    </a:cubicBezTo>
                    <a:cubicBezTo>
                      <a:pt x="2418" y="1149"/>
                      <a:pt x="2971" y="1665"/>
                      <a:pt x="3007" y="2312"/>
                    </a:cubicBezTo>
                    <a:lnTo>
                      <a:pt x="3578" y="1758"/>
                    </a:lnTo>
                    <a:lnTo>
                      <a:pt x="4191" y="2354"/>
                    </a:lnTo>
                    <a:cubicBezTo>
                      <a:pt x="4177" y="1053"/>
                      <a:pt x="3084" y="0"/>
                      <a:pt x="1743" y="0"/>
                    </a:cubicBezTo>
                    <a:cubicBezTo>
                      <a:pt x="1062" y="0"/>
                      <a:pt x="445" y="272"/>
                      <a:pt x="0" y="709"/>
                    </a:cubicBezTo>
                    <a:lnTo>
                      <a:pt x="19" y="731"/>
                    </a:lnTo>
                    <a:cubicBezTo>
                      <a:pt x="348" y="1092"/>
                      <a:pt x="538" y="1620"/>
                      <a:pt x="583" y="1886"/>
                    </a:cubicBezTo>
                    <a:close/>
                  </a:path>
                </a:pathLst>
              </a:custGeom>
              <a:solidFill>
                <a:srgbClr val="FFFFCC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" name="Google Shape;579;p45"/>
              <p:cNvSpPr/>
              <p:nvPr/>
            </p:nvSpPr>
            <p:spPr>
              <a:xfrm>
                <a:off x="2325213" y="1982748"/>
                <a:ext cx="547922" cy="354545"/>
              </a:xfrm>
              <a:custGeom>
                <a:avLst/>
                <a:gdLst/>
                <a:ahLst/>
                <a:cxnLst/>
                <a:rect l="l" t="t" r="r" b="b"/>
                <a:pathLst>
                  <a:path w="4219" h="2730" extrusionOk="0">
                    <a:moveTo>
                      <a:pt x="3629" y="768"/>
                    </a:moveTo>
                    <a:cubicBezTo>
                      <a:pt x="3452" y="1241"/>
                      <a:pt x="2985" y="1581"/>
                      <a:pt x="2437" y="1581"/>
                    </a:cubicBezTo>
                    <a:cubicBezTo>
                      <a:pt x="1821" y="1581"/>
                      <a:pt x="1307" y="1151"/>
                      <a:pt x="1194" y="584"/>
                    </a:cubicBezTo>
                    <a:lnTo>
                      <a:pt x="594" y="0"/>
                    </a:lnTo>
                    <a:lnTo>
                      <a:pt x="0" y="577"/>
                    </a:lnTo>
                    <a:cubicBezTo>
                      <a:pt x="118" y="1783"/>
                      <a:pt x="1166" y="2730"/>
                      <a:pt x="2437" y="2730"/>
                    </a:cubicBezTo>
                    <a:cubicBezTo>
                      <a:pt x="3139" y="2730"/>
                      <a:pt x="3772" y="2441"/>
                      <a:pt x="4219" y="1980"/>
                    </a:cubicBezTo>
                    <a:cubicBezTo>
                      <a:pt x="3850" y="1635"/>
                      <a:pt x="3722" y="1411"/>
                      <a:pt x="3629" y="768"/>
                    </a:cubicBezTo>
                    <a:close/>
                  </a:path>
                </a:pathLst>
              </a:custGeom>
              <a:solidFill>
                <a:srgbClr val="FFFFCC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" name="Google Shape;580;p45"/>
              <p:cNvSpPr/>
              <p:nvPr/>
            </p:nvSpPr>
            <p:spPr>
              <a:xfrm>
                <a:off x="2323785" y="1719109"/>
                <a:ext cx="633766" cy="348181"/>
              </a:xfrm>
              <a:custGeom>
                <a:avLst/>
                <a:gdLst/>
                <a:ahLst/>
                <a:cxnLst/>
                <a:rect l="l" t="t" r="r" b="b"/>
                <a:pathLst>
                  <a:path w="4880" h="2681" extrusionOk="0">
                    <a:moveTo>
                      <a:pt x="4288" y="2681"/>
                    </a:moveTo>
                    <a:lnTo>
                      <a:pt x="4880" y="2106"/>
                    </a:lnTo>
                    <a:cubicBezTo>
                      <a:pt x="4740" y="922"/>
                      <a:pt x="3703" y="0"/>
                      <a:pt x="2448" y="0"/>
                    </a:cubicBezTo>
                    <a:cubicBezTo>
                      <a:pt x="1110" y="0"/>
                      <a:pt x="19" y="1049"/>
                      <a:pt x="0" y="2345"/>
                    </a:cubicBezTo>
                    <a:lnTo>
                      <a:pt x="605" y="1758"/>
                    </a:lnTo>
                    <a:lnTo>
                      <a:pt x="1183" y="2320"/>
                    </a:lnTo>
                    <a:cubicBezTo>
                      <a:pt x="1216" y="1669"/>
                      <a:pt x="1771" y="1149"/>
                      <a:pt x="2448" y="1149"/>
                    </a:cubicBezTo>
                    <a:cubicBezTo>
                      <a:pt x="3043" y="1149"/>
                      <a:pt x="3543" y="1550"/>
                      <a:pt x="3679" y="2088"/>
                    </a:cubicBezTo>
                    <a:lnTo>
                      <a:pt x="4288" y="2681"/>
                    </a:lnTo>
                    <a:close/>
                  </a:path>
                </a:pathLst>
              </a:custGeom>
              <a:solidFill>
                <a:srgbClr val="92D050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" name="Google Shape;581;p45"/>
              <p:cNvSpPr/>
              <p:nvPr/>
            </p:nvSpPr>
            <p:spPr>
              <a:xfrm>
                <a:off x="2806256" y="1982748"/>
                <a:ext cx="634545" cy="354545"/>
              </a:xfrm>
              <a:custGeom>
                <a:avLst/>
                <a:gdLst/>
                <a:ahLst/>
                <a:cxnLst/>
                <a:rect l="l" t="t" r="r" b="b"/>
                <a:pathLst>
                  <a:path w="4886" h="2730" extrusionOk="0">
                    <a:moveTo>
                      <a:pt x="4284" y="0"/>
                    </a:moveTo>
                    <a:lnTo>
                      <a:pt x="3694" y="574"/>
                    </a:lnTo>
                    <a:cubicBezTo>
                      <a:pt x="3585" y="1146"/>
                      <a:pt x="3068" y="1581"/>
                      <a:pt x="2449" y="1581"/>
                    </a:cubicBezTo>
                    <a:cubicBezTo>
                      <a:pt x="1750" y="1581"/>
                      <a:pt x="1182" y="1028"/>
                      <a:pt x="1182" y="350"/>
                    </a:cubicBezTo>
                    <a:cubicBezTo>
                      <a:pt x="1182" y="344"/>
                      <a:pt x="1182" y="338"/>
                      <a:pt x="1183" y="332"/>
                    </a:cubicBezTo>
                    <a:lnTo>
                      <a:pt x="573" y="924"/>
                    </a:lnTo>
                    <a:lnTo>
                      <a:pt x="0" y="366"/>
                    </a:lnTo>
                    <a:cubicBezTo>
                      <a:pt x="9" y="1671"/>
                      <a:pt x="1104" y="2730"/>
                      <a:pt x="2449" y="2730"/>
                    </a:cubicBezTo>
                    <a:cubicBezTo>
                      <a:pt x="3717" y="2730"/>
                      <a:pt x="4764" y="1787"/>
                      <a:pt x="4886" y="585"/>
                    </a:cubicBezTo>
                    <a:lnTo>
                      <a:pt x="4284" y="0"/>
                    </a:lnTo>
                    <a:close/>
                  </a:path>
                </a:pathLst>
              </a:custGeom>
              <a:solidFill>
                <a:srgbClr val="92D050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1" name="Google Shape;582;p45"/>
            <p:cNvSpPr/>
            <p:nvPr/>
          </p:nvSpPr>
          <p:spPr>
            <a:xfrm>
              <a:off x="4882791" y="2287475"/>
              <a:ext cx="936600" cy="936600"/>
            </a:xfrm>
            <a:prstGeom prst="ellipse">
              <a:avLst/>
            </a:prstGeom>
            <a:solidFill>
              <a:srgbClr val="EBE9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32" name="Google Shape;583;p45"/>
            <p:cNvSpPr/>
            <p:nvPr/>
          </p:nvSpPr>
          <p:spPr>
            <a:xfrm>
              <a:off x="3320891" y="2287475"/>
              <a:ext cx="936600" cy="936600"/>
            </a:xfrm>
            <a:prstGeom prst="ellipse">
              <a:avLst/>
            </a:prstGeom>
            <a:solidFill>
              <a:srgbClr val="EBE9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sp>
        <p:nvSpPr>
          <p:cNvPr id="28" name="27 Elipse"/>
          <p:cNvSpPr/>
          <p:nvPr/>
        </p:nvSpPr>
        <p:spPr>
          <a:xfrm>
            <a:off x="1119116" y="1473958"/>
            <a:ext cx="436729" cy="38213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168" name="7167 Elipse"/>
          <p:cNvSpPr/>
          <p:nvPr/>
        </p:nvSpPr>
        <p:spPr>
          <a:xfrm>
            <a:off x="9935570" y="1473958"/>
            <a:ext cx="409433" cy="382138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169" name="7168 Elipse"/>
          <p:cNvSpPr/>
          <p:nvPr/>
        </p:nvSpPr>
        <p:spPr>
          <a:xfrm>
            <a:off x="1828800" y="4558352"/>
            <a:ext cx="382137" cy="327547"/>
          </a:xfrm>
          <a:prstGeom prst="ellipse">
            <a:avLst/>
          </a:prstGeom>
          <a:solidFill>
            <a:srgbClr val="FFFF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171" name="7170 Elipse"/>
          <p:cNvSpPr/>
          <p:nvPr/>
        </p:nvSpPr>
        <p:spPr>
          <a:xfrm>
            <a:off x="4237113" y="5539450"/>
            <a:ext cx="462646" cy="405446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172" name="7171 Elipse"/>
          <p:cNvSpPr/>
          <p:nvPr/>
        </p:nvSpPr>
        <p:spPr>
          <a:xfrm>
            <a:off x="9389652" y="4105336"/>
            <a:ext cx="354842" cy="416258"/>
          </a:xfrm>
          <a:prstGeom prst="ellipse">
            <a:avLst/>
          </a:prstGeom>
          <a:solidFill>
            <a:srgbClr val="FF99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173" name="7172 CuadroTexto"/>
          <p:cNvSpPr txBox="1"/>
          <p:nvPr/>
        </p:nvSpPr>
        <p:spPr>
          <a:xfrm>
            <a:off x="218365" y="1924331"/>
            <a:ext cx="27841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b="1" dirty="0">
                <a:solidFill>
                  <a:schemeClr val="bg1"/>
                </a:solidFill>
              </a:rPr>
              <a:t>Desarrollo Económico Sostenible</a:t>
            </a:r>
          </a:p>
        </p:txBody>
      </p:sp>
      <p:sp>
        <p:nvSpPr>
          <p:cNvPr id="7174" name="7173 CuadroTexto"/>
          <p:cNvSpPr txBox="1"/>
          <p:nvPr/>
        </p:nvSpPr>
        <p:spPr>
          <a:xfrm>
            <a:off x="573206" y="3611355"/>
            <a:ext cx="20744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b="1" dirty="0">
                <a:solidFill>
                  <a:schemeClr val="bg1"/>
                </a:solidFill>
              </a:rPr>
              <a:t>Sostenibilidad Ambiental</a:t>
            </a:r>
          </a:p>
        </p:txBody>
      </p:sp>
      <p:sp>
        <p:nvSpPr>
          <p:cNvPr id="44" name="43 CuadroTexto"/>
          <p:cNvSpPr txBox="1"/>
          <p:nvPr/>
        </p:nvSpPr>
        <p:spPr>
          <a:xfrm>
            <a:off x="1173707" y="5049676"/>
            <a:ext cx="20744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b="1" dirty="0">
                <a:solidFill>
                  <a:schemeClr val="bg1"/>
                </a:solidFill>
              </a:rPr>
              <a:t>Conservación del Territorio</a:t>
            </a:r>
          </a:p>
        </p:txBody>
      </p:sp>
      <p:sp>
        <p:nvSpPr>
          <p:cNvPr id="45" name="44 Elipse"/>
          <p:cNvSpPr/>
          <p:nvPr/>
        </p:nvSpPr>
        <p:spPr>
          <a:xfrm>
            <a:off x="982638" y="3080123"/>
            <a:ext cx="382137" cy="486771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6" name="45 Elipse"/>
          <p:cNvSpPr/>
          <p:nvPr/>
        </p:nvSpPr>
        <p:spPr>
          <a:xfrm>
            <a:off x="4715415" y="943970"/>
            <a:ext cx="436729" cy="382138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7" name="46 Elipse"/>
          <p:cNvSpPr/>
          <p:nvPr/>
        </p:nvSpPr>
        <p:spPr>
          <a:xfrm>
            <a:off x="8612218" y="5591595"/>
            <a:ext cx="480783" cy="382138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8" name="47 CuadroTexto"/>
          <p:cNvSpPr txBox="1"/>
          <p:nvPr/>
        </p:nvSpPr>
        <p:spPr>
          <a:xfrm>
            <a:off x="8625384" y="1966366"/>
            <a:ext cx="34665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b="1" dirty="0">
                <a:solidFill>
                  <a:schemeClr val="bg1"/>
                </a:solidFill>
              </a:rPr>
              <a:t>Participación Y Fortalecimiento Comunitario</a:t>
            </a:r>
          </a:p>
        </p:txBody>
      </p:sp>
      <p:sp>
        <p:nvSpPr>
          <p:cNvPr id="49" name="48 CuadroTexto"/>
          <p:cNvSpPr txBox="1"/>
          <p:nvPr/>
        </p:nvSpPr>
        <p:spPr>
          <a:xfrm>
            <a:off x="8536667" y="4482506"/>
            <a:ext cx="24156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b="1" dirty="0">
                <a:solidFill>
                  <a:schemeClr val="bg1"/>
                </a:solidFill>
              </a:rPr>
              <a:t>Turismo Sostenible y Eco-turismo</a:t>
            </a:r>
          </a:p>
        </p:txBody>
      </p:sp>
      <p:sp>
        <p:nvSpPr>
          <p:cNvPr id="50" name="49 CuadroTexto"/>
          <p:cNvSpPr txBox="1"/>
          <p:nvPr/>
        </p:nvSpPr>
        <p:spPr>
          <a:xfrm>
            <a:off x="3431206" y="5936646"/>
            <a:ext cx="20744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b="1" dirty="0">
                <a:solidFill>
                  <a:schemeClr val="bg1"/>
                </a:solidFill>
              </a:rPr>
              <a:t>Infraestructura Verde</a:t>
            </a:r>
          </a:p>
        </p:txBody>
      </p:sp>
      <p:sp>
        <p:nvSpPr>
          <p:cNvPr id="51" name="50 CuadroTexto"/>
          <p:cNvSpPr txBox="1"/>
          <p:nvPr/>
        </p:nvSpPr>
        <p:spPr>
          <a:xfrm>
            <a:off x="7904328" y="5975089"/>
            <a:ext cx="20744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b="1" dirty="0">
                <a:solidFill>
                  <a:schemeClr val="bg1"/>
                </a:solidFill>
              </a:rPr>
              <a:t>Construcción Sostenible</a:t>
            </a:r>
          </a:p>
        </p:txBody>
      </p:sp>
      <p:sp>
        <p:nvSpPr>
          <p:cNvPr id="52" name="51 CuadroTexto"/>
          <p:cNvSpPr txBox="1"/>
          <p:nvPr/>
        </p:nvSpPr>
        <p:spPr>
          <a:xfrm>
            <a:off x="3603009" y="1314568"/>
            <a:ext cx="2625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b="1" dirty="0">
                <a:solidFill>
                  <a:schemeClr val="bg1"/>
                </a:solidFill>
              </a:rPr>
              <a:t>Seguridad Alimentaria</a:t>
            </a:r>
          </a:p>
        </p:txBody>
      </p:sp>
      <p:sp>
        <p:nvSpPr>
          <p:cNvPr id="53" name="52 CuadroTexto"/>
          <p:cNvSpPr txBox="1"/>
          <p:nvPr/>
        </p:nvSpPr>
        <p:spPr>
          <a:xfrm>
            <a:off x="7061161" y="1236220"/>
            <a:ext cx="2040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b="1" dirty="0">
                <a:solidFill>
                  <a:schemeClr val="bg1"/>
                </a:solidFill>
              </a:rPr>
              <a:t>Producción Agroecológica</a:t>
            </a:r>
          </a:p>
        </p:txBody>
      </p:sp>
      <p:sp>
        <p:nvSpPr>
          <p:cNvPr id="54" name="53 Elipse"/>
          <p:cNvSpPr/>
          <p:nvPr/>
        </p:nvSpPr>
        <p:spPr>
          <a:xfrm>
            <a:off x="7566241" y="827630"/>
            <a:ext cx="436729" cy="382138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5" name="54 Elipse"/>
          <p:cNvSpPr/>
          <p:nvPr/>
        </p:nvSpPr>
        <p:spPr>
          <a:xfrm>
            <a:off x="10017459" y="2889054"/>
            <a:ext cx="436729" cy="382138"/>
          </a:xfrm>
          <a:prstGeom prst="ellipse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6" name="55 CuadroTexto"/>
          <p:cNvSpPr txBox="1"/>
          <p:nvPr/>
        </p:nvSpPr>
        <p:spPr>
          <a:xfrm>
            <a:off x="9087619" y="3335451"/>
            <a:ext cx="2432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b="1" dirty="0">
                <a:solidFill>
                  <a:schemeClr val="bg1"/>
                </a:solidFill>
              </a:rPr>
              <a:t>Alianza Publico Privada</a:t>
            </a:r>
          </a:p>
        </p:txBody>
      </p:sp>
      <p:sp>
        <p:nvSpPr>
          <p:cNvPr id="57" name="56 CuadroTexto"/>
          <p:cNvSpPr txBox="1"/>
          <p:nvPr/>
        </p:nvSpPr>
        <p:spPr>
          <a:xfrm>
            <a:off x="5570072" y="5698886"/>
            <a:ext cx="2432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b="1" dirty="0">
                <a:solidFill>
                  <a:schemeClr val="bg1"/>
                </a:solidFill>
              </a:rPr>
              <a:t>Financiamiento Verde</a:t>
            </a:r>
          </a:p>
        </p:txBody>
      </p:sp>
      <p:sp>
        <p:nvSpPr>
          <p:cNvPr id="58" name="57 Elipse"/>
          <p:cNvSpPr/>
          <p:nvPr/>
        </p:nvSpPr>
        <p:spPr>
          <a:xfrm>
            <a:off x="6555198" y="5253035"/>
            <a:ext cx="462646" cy="405446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aphicFrame>
        <p:nvGraphicFramePr>
          <p:cNvPr id="7177" name="7176 Diagrama"/>
          <p:cNvGraphicFramePr/>
          <p:nvPr>
            <p:extLst>
              <p:ext uri="{D42A27DB-BD31-4B8C-83A1-F6EECF244321}">
                <p14:modId xmlns:p14="http://schemas.microsoft.com/office/powerpoint/2010/main" val="2062748655"/>
              </p:ext>
            </p:extLst>
          </p:nvPr>
        </p:nvGraphicFramePr>
        <p:xfrm>
          <a:off x="3280534" y="2570662"/>
          <a:ext cx="2838450" cy="16870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7178" name="7177 Diagrama"/>
          <p:cNvGraphicFramePr/>
          <p:nvPr>
            <p:extLst>
              <p:ext uri="{D42A27DB-BD31-4B8C-83A1-F6EECF244321}">
                <p14:modId xmlns:p14="http://schemas.microsoft.com/office/powerpoint/2010/main" val="511037181"/>
              </p:ext>
            </p:extLst>
          </p:nvPr>
        </p:nvGraphicFramePr>
        <p:xfrm>
          <a:off x="6108920" y="2557013"/>
          <a:ext cx="2194552" cy="17428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pic>
        <p:nvPicPr>
          <p:cNvPr id="2" name="Imagen 1">
            <a:extLst>
              <a:ext uri="{FF2B5EF4-FFF2-40B4-BE49-F238E27FC236}">
                <a16:creationId xmlns:a16="http://schemas.microsoft.com/office/drawing/2014/main" id="{83EDDD8E-135E-49E6-995E-1E05B63CACF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699401" y="11586"/>
            <a:ext cx="2454145" cy="1890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1028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7DC00FF-6B42-7D84-7831-AACC4E189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3012" y="40937"/>
            <a:ext cx="5943599" cy="1340209"/>
          </a:xfrm>
        </p:spPr>
        <p:txBody>
          <a:bodyPr rtlCol="0"/>
          <a:lstStyle>
            <a:defPPr>
              <a:defRPr lang="es-ES"/>
            </a:defPPr>
          </a:lstStyle>
          <a:p>
            <a:pPr algn="ctr" rtl="0"/>
            <a:r>
              <a:rPr lang="es-ES" dirty="0"/>
              <a:t>PAZ Y RECONCILIACIÓN</a:t>
            </a:r>
          </a:p>
        </p:txBody>
      </p:sp>
      <p:pic>
        <p:nvPicPr>
          <p:cNvPr id="5" name="4 Marcador de contenido"/>
          <p:cNvPicPr>
            <a:picLocks noGrp="1" noChangeAspect="1"/>
          </p:cNvPicPr>
          <p:nvPr>
            <p:ph idx="17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325" y="1579006"/>
            <a:ext cx="4298950" cy="2418875"/>
          </a:xfrm>
        </p:spPr>
      </p:pic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DE5C7B5A-A5C3-15D4-DF71-B692D28942FC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5468012" y="1473951"/>
            <a:ext cx="5943600" cy="4517409"/>
          </a:xfrm>
        </p:spPr>
        <p:txBody>
          <a:bodyPr rtlCol="0">
            <a:normAutofit/>
          </a:bodyPr>
          <a:lstStyle>
            <a:defPPr>
              <a:defRPr lang="es-ES"/>
            </a:defPPr>
          </a:lstStyle>
          <a:p>
            <a:pPr marL="342900" lvl="0" indent="-342900">
              <a:lnSpc>
                <a:spcPct val="100000"/>
              </a:lnSpc>
              <a:spcBef>
                <a:spcPts val="0"/>
              </a:spcBef>
              <a:buFontTx/>
              <a:buAutoNum type="arabicPeriod"/>
            </a:pPr>
            <a:r>
              <a:rPr lang="es-CO" sz="2400" dirty="0">
                <a:solidFill>
                  <a:prstClr val="black"/>
                </a:solidFill>
                <a:latin typeface="Century Schoolbook"/>
              </a:rPr>
              <a:t>Procesos de Justicia Transicional y Reparación Integral.</a:t>
            </a:r>
          </a:p>
          <a:p>
            <a:pPr marL="342900" lvl="0" indent="-342900">
              <a:lnSpc>
                <a:spcPct val="100000"/>
              </a:lnSpc>
              <a:spcBef>
                <a:spcPts val="0"/>
              </a:spcBef>
              <a:buFontTx/>
              <a:buAutoNum type="arabicPeriod"/>
            </a:pPr>
            <a:r>
              <a:rPr lang="es-CO" sz="2400" dirty="0">
                <a:solidFill>
                  <a:prstClr val="black"/>
                </a:solidFill>
                <a:latin typeface="Century Schoolbook"/>
              </a:rPr>
              <a:t>Promoción del Diálogo y la Participación Comunitaria.</a:t>
            </a:r>
          </a:p>
          <a:p>
            <a:pPr marL="342900" lvl="0" indent="-342900">
              <a:lnSpc>
                <a:spcPct val="100000"/>
              </a:lnSpc>
              <a:spcBef>
                <a:spcPts val="0"/>
              </a:spcBef>
              <a:buFontTx/>
              <a:buAutoNum type="arabicPeriod"/>
            </a:pPr>
            <a:r>
              <a:rPr lang="es-CO" sz="2400" dirty="0">
                <a:solidFill>
                  <a:prstClr val="black"/>
                </a:solidFill>
                <a:latin typeface="Century Schoolbook"/>
              </a:rPr>
              <a:t>Educación para la Paz y la Memoria Histórica.</a:t>
            </a:r>
          </a:p>
          <a:p>
            <a:pPr marL="342900" lvl="0" indent="-342900">
              <a:lnSpc>
                <a:spcPct val="100000"/>
              </a:lnSpc>
              <a:spcBef>
                <a:spcPts val="0"/>
              </a:spcBef>
              <a:buFontTx/>
              <a:buAutoNum type="arabicPeriod"/>
            </a:pPr>
            <a:r>
              <a:rPr lang="es-CO" sz="2400" dirty="0">
                <a:solidFill>
                  <a:prstClr val="black"/>
                </a:solidFill>
                <a:latin typeface="Century Schoolbook"/>
              </a:rPr>
              <a:t>Fortalecimiento del Desarrollo Social y Económico.</a:t>
            </a:r>
          </a:p>
          <a:p>
            <a:pPr marL="342900" lvl="0" indent="-342900">
              <a:lnSpc>
                <a:spcPct val="100000"/>
              </a:lnSpc>
              <a:spcBef>
                <a:spcPts val="0"/>
              </a:spcBef>
              <a:buFontTx/>
              <a:buAutoNum type="arabicPeriod"/>
            </a:pPr>
            <a:r>
              <a:rPr lang="es-CO" sz="2400" dirty="0">
                <a:solidFill>
                  <a:prstClr val="black"/>
                </a:solidFill>
                <a:latin typeface="Century Schoolbook"/>
              </a:rPr>
              <a:t>Fortalecimiento de la Participación Política de las Víctimas.</a:t>
            </a:r>
          </a:p>
          <a:p>
            <a:pPr marL="342900" lvl="0" indent="-342900">
              <a:lnSpc>
                <a:spcPct val="100000"/>
              </a:lnSpc>
              <a:spcBef>
                <a:spcPts val="0"/>
              </a:spcBef>
              <a:buFontTx/>
              <a:buAutoNum type="arabicPeriod"/>
            </a:pPr>
            <a:r>
              <a:rPr lang="es-CO" sz="2400" dirty="0">
                <a:solidFill>
                  <a:prstClr val="black"/>
                </a:solidFill>
                <a:latin typeface="Century Schoolbook"/>
              </a:rPr>
              <a:t>Fomento de una Cultura de Paz.</a:t>
            </a:r>
            <a:endParaRPr lang="es-ES" sz="2400" dirty="0"/>
          </a:p>
          <a:p>
            <a:pPr rtl="0"/>
            <a:endParaRPr lang="es-ES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211DE245-CBE9-46E3-9CCF-BEDFB5247C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87" y="0"/>
            <a:ext cx="2575851" cy="2386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2610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7EF58C-138C-55F4-DA77-4C3F06C81A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9564" y="1011392"/>
            <a:ext cx="6379719" cy="552734"/>
          </a:xfrm>
        </p:spPr>
        <p:txBody>
          <a:bodyPr rtlCol="0"/>
          <a:lstStyle>
            <a:defPPr>
              <a:defRPr lang="es-ES"/>
            </a:defPPr>
          </a:lstStyle>
          <a:p>
            <a:pPr algn="ctr" rtl="0"/>
            <a:r>
              <a:rPr lang="es-ES" dirty="0"/>
              <a:t>TERRITORIOS ÉTNICOS </a:t>
            </a:r>
          </a:p>
        </p:txBody>
      </p:sp>
      <p:pic>
        <p:nvPicPr>
          <p:cNvPr id="6" name="5 Marcador de posición de imagen"/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42" r="17742"/>
          <a:stretch>
            <a:fillRect/>
          </a:stretch>
        </p:blipFill>
        <p:spPr>
          <a:xfrm>
            <a:off x="7072256" y="1829938"/>
            <a:ext cx="4678468" cy="4678468"/>
          </a:xfrm>
        </p:spPr>
      </p:pic>
      <p:cxnSp>
        <p:nvCxnSpPr>
          <p:cNvPr id="10" name="9 Conector recto de flecha"/>
          <p:cNvCxnSpPr/>
          <p:nvPr/>
        </p:nvCxnSpPr>
        <p:spPr>
          <a:xfrm flipH="1">
            <a:off x="1214647" y="4722129"/>
            <a:ext cx="1" cy="1009934"/>
          </a:xfrm>
          <a:prstGeom prst="straightConnector1">
            <a:avLst/>
          </a:prstGeom>
          <a:ln w="38100">
            <a:solidFill>
              <a:srgbClr val="92D050"/>
            </a:solidFill>
            <a:tailEnd type="arrow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3" name="12 Conector recto de flecha"/>
          <p:cNvCxnSpPr/>
          <p:nvPr/>
        </p:nvCxnSpPr>
        <p:spPr>
          <a:xfrm flipH="1">
            <a:off x="6059630" y="4667530"/>
            <a:ext cx="1" cy="1009934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" name="13 Conector recto de flecha"/>
          <p:cNvCxnSpPr/>
          <p:nvPr/>
        </p:nvCxnSpPr>
        <p:spPr>
          <a:xfrm flipH="1">
            <a:off x="3624625" y="4674357"/>
            <a:ext cx="1" cy="1009934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5" name="14 Conector recto de flecha"/>
          <p:cNvCxnSpPr/>
          <p:nvPr/>
        </p:nvCxnSpPr>
        <p:spPr>
          <a:xfrm flipH="1" flipV="1">
            <a:off x="1214647" y="3480177"/>
            <a:ext cx="1" cy="573206"/>
          </a:xfrm>
          <a:prstGeom prst="straightConnector1">
            <a:avLst/>
          </a:prstGeom>
          <a:ln w="38100">
            <a:solidFill>
              <a:srgbClr val="92D050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16 Conector recto de flecha"/>
          <p:cNvCxnSpPr/>
          <p:nvPr/>
        </p:nvCxnSpPr>
        <p:spPr>
          <a:xfrm flipH="1" flipV="1">
            <a:off x="6048253" y="3364170"/>
            <a:ext cx="1" cy="573206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17 Conector recto de flecha"/>
          <p:cNvCxnSpPr/>
          <p:nvPr/>
        </p:nvCxnSpPr>
        <p:spPr>
          <a:xfrm flipH="1" flipV="1">
            <a:off x="3629169" y="3580262"/>
            <a:ext cx="1" cy="573206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15 CuadroTexto"/>
          <p:cNvSpPr txBox="1"/>
          <p:nvPr/>
        </p:nvSpPr>
        <p:spPr>
          <a:xfrm>
            <a:off x="13642" y="2347413"/>
            <a:ext cx="28000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600" b="1" dirty="0">
                <a:solidFill>
                  <a:schemeClr val="bg1"/>
                </a:solidFill>
                <a:latin typeface="Arial Black" pitchFamily="34" charset="0"/>
              </a:rPr>
              <a:t>Protección de Derechos Territoriales y Culturales</a:t>
            </a:r>
          </a:p>
        </p:txBody>
      </p:sp>
      <p:sp>
        <p:nvSpPr>
          <p:cNvPr id="19" name="18 CuadroTexto"/>
          <p:cNvSpPr txBox="1"/>
          <p:nvPr/>
        </p:nvSpPr>
        <p:spPr>
          <a:xfrm>
            <a:off x="-40949" y="5882185"/>
            <a:ext cx="2456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600" b="1" dirty="0">
                <a:solidFill>
                  <a:schemeClr val="bg1"/>
                </a:solidFill>
                <a:latin typeface="Arial Black" pitchFamily="34" charset="0"/>
              </a:rPr>
              <a:t>Sostenibilidad Ambiental y Conservación</a:t>
            </a:r>
          </a:p>
        </p:txBody>
      </p:sp>
      <p:sp>
        <p:nvSpPr>
          <p:cNvPr id="21" name="20 CuadroTexto"/>
          <p:cNvSpPr txBox="1"/>
          <p:nvPr/>
        </p:nvSpPr>
        <p:spPr>
          <a:xfrm>
            <a:off x="2415651" y="3000074"/>
            <a:ext cx="26067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600" b="1" dirty="0">
                <a:solidFill>
                  <a:schemeClr val="bg1"/>
                </a:solidFill>
                <a:latin typeface="Arial Black" pitchFamily="34" charset="0"/>
              </a:rPr>
              <a:t>Fortalecimiento Cultural y Educación</a:t>
            </a:r>
          </a:p>
        </p:txBody>
      </p:sp>
      <p:sp>
        <p:nvSpPr>
          <p:cNvPr id="22" name="21 CuadroTexto"/>
          <p:cNvSpPr txBox="1"/>
          <p:nvPr/>
        </p:nvSpPr>
        <p:spPr>
          <a:xfrm>
            <a:off x="2390632" y="5613942"/>
            <a:ext cx="2456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600" b="1" dirty="0">
                <a:solidFill>
                  <a:schemeClr val="bg1"/>
                </a:solidFill>
                <a:latin typeface="Arial Black" pitchFamily="34" charset="0"/>
              </a:rPr>
              <a:t>Desarrollo Económico Comunitario</a:t>
            </a:r>
          </a:p>
        </p:txBody>
      </p:sp>
      <p:sp>
        <p:nvSpPr>
          <p:cNvPr id="23" name="22 CuadroTexto"/>
          <p:cNvSpPr txBox="1"/>
          <p:nvPr/>
        </p:nvSpPr>
        <p:spPr>
          <a:xfrm>
            <a:off x="4913206" y="2392396"/>
            <a:ext cx="2456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600" b="1" dirty="0">
                <a:solidFill>
                  <a:schemeClr val="bg1"/>
                </a:solidFill>
                <a:latin typeface="Arial Black" pitchFamily="34" charset="0"/>
              </a:rPr>
              <a:t>Resiliencia ante el Cambio Climático y Desastres</a:t>
            </a:r>
          </a:p>
        </p:txBody>
      </p:sp>
      <p:sp>
        <p:nvSpPr>
          <p:cNvPr id="24" name="23 CuadroTexto"/>
          <p:cNvSpPr txBox="1"/>
          <p:nvPr/>
        </p:nvSpPr>
        <p:spPr>
          <a:xfrm>
            <a:off x="4847232" y="5882185"/>
            <a:ext cx="2456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600" b="1" dirty="0">
                <a:solidFill>
                  <a:schemeClr val="bg1"/>
                </a:solidFill>
                <a:latin typeface="Arial Black" pitchFamily="34" charset="0"/>
              </a:rPr>
              <a:t>Salud y Bienestar Comunitario</a:t>
            </a:r>
          </a:p>
        </p:txBody>
      </p:sp>
      <p:sp>
        <p:nvSpPr>
          <p:cNvPr id="20" name="19 Estrella de 5 puntas"/>
          <p:cNvSpPr/>
          <p:nvPr/>
        </p:nvSpPr>
        <p:spPr>
          <a:xfrm>
            <a:off x="668738" y="4071584"/>
            <a:ext cx="1050875" cy="723331"/>
          </a:xfrm>
          <a:prstGeom prst="star5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400" b="1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26" name="25 Estrella de 5 puntas"/>
          <p:cNvSpPr/>
          <p:nvPr/>
        </p:nvSpPr>
        <p:spPr>
          <a:xfrm>
            <a:off x="3130455" y="4071585"/>
            <a:ext cx="976953" cy="718784"/>
          </a:xfrm>
          <a:prstGeom prst="star5">
            <a:avLst/>
          </a:prstGeom>
          <a:solidFill>
            <a:srgbClr val="FFC00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400" b="1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27" name="26 Estrella de 5 puntas"/>
          <p:cNvSpPr/>
          <p:nvPr/>
        </p:nvSpPr>
        <p:spPr>
          <a:xfrm>
            <a:off x="5504059" y="3957846"/>
            <a:ext cx="1088387" cy="837069"/>
          </a:xfrm>
          <a:prstGeom prst="star5">
            <a:avLst/>
          </a:prstGeom>
          <a:solidFill>
            <a:srgbClr val="FF000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400" b="1" dirty="0">
                <a:solidFill>
                  <a:schemeClr val="tx1"/>
                </a:solidFill>
              </a:rPr>
              <a:t>C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418486BD-F59F-47F3-A708-D2DEAC14FB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19092" y="9587"/>
            <a:ext cx="2811441" cy="1554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4958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2442949" y="122815"/>
            <a:ext cx="6305266" cy="834554"/>
          </a:xfrm>
        </p:spPr>
        <p:txBody>
          <a:bodyPr/>
          <a:lstStyle/>
          <a:p>
            <a:pPr algn="ctr"/>
            <a:r>
              <a:rPr lang="es-CO" dirty="0">
                <a:solidFill>
                  <a:srgbClr val="0070C0"/>
                </a:solidFill>
              </a:rPr>
              <a:t>EDUCACIÓN</a:t>
            </a:r>
          </a:p>
        </p:txBody>
      </p:sp>
      <p:graphicFrame>
        <p:nvGraphicFramePr>
          <p:cNvPr id="9" name="8 Diagrama"/>
          <p:cNvGraphicFramePr/>
          <p:nvPr>
            <p:extLst>
              <p:ext uri="{D42A27DB-BD31-4B8C-83A1-F6EECF244321}">
                <p14:modId xmlns:p14="http://schemas.microsoft.com/office/powerpoint/2010/main" val="1413627185"/>
              </p:ext>
            </p:extLst>
          </p:nvPr>
        </p:nvGraphicFramePr>
        <p:xfrm>
          <a:off x="8093121" y="1801508"/>
          <a:ext cx="3894159" cy="32891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1" name="10 Diagrama"/>
          <p:cNvGraphicFramePr/>
          <p:nvPr>
            <p:extLst>
              <p:ext uri="{D42A27DB-BD31-4B8C-83A1-F6EECF244321}">
                <p14:modId xmlns:p14="http://schemas.microsoft.com/office/powerpoint/2010/main" val="284106335"/>
              </p:ext>
            </p:extLst>
          </p:nvPr>
        </p:nvGraphicFramePr>
        <p:xfrm>
          <a:off x="95530" y="1405719"/>
          <a:ext cx="7833815" cy="51042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3" name="Imagen 2">
            <a:extLst>
              <a:ext uri="{FF2B5EF4-FFF2-40B4-BE49-F238E27FC236}">
                <a16:creationId xmlns:a16="http://schemas.microsoft.com/office/drawing/2014/main" id="{E6EE205D-B2B7-4C16-B2AD-7EC125EC208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0" y="0"/>
            <a:ext cx="2071688" cy="1405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2177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81" y="4599296"/>
            <a:ext cx="4088878" cy="22587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6296" y="4599296"/>
            <a:ext cx="5861455" cy="22587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7" name="6 Diagrama"/>
          <p:cNvGraphicFramePr/>
          <p:nvPr>
            <p:extLst>
              <p:ext uri="{D42A27DB-BD31-4B8C-83A1-F6EECF244321}">
                <p14:modId xmlns:p14="http://schemas.microsoft.com/office/powerpoint/2010/main" val="2409954425"/>
              </p:ext>
            </p:extLst>
          </p:nvPr>
        </p:nvGraphicFramePr>
        <p:xfrm>
          <a:off x="1160061" y="1"/>
          <a:ext cx="3302758" cy="45992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graphicFrame>
        <p:nvGraphicFramePr>
          <p:cNvPr id="11" name="10 Diagrama"/>
          <p:cNvGraphicFramePr/>
          <p:nvPr>
            <p:extLst>
              <p:ext uri="{D42A27DB-BD31-4B8C-83A1-F6EECF244321}">
                <p14:modId xmlns:p14="http://schemas.microsoft.com/office/powerpoint/2010/main" val="1759908785"/>
              </p:ext>
            </p:extLst>
          </p:nvPr>
        </p:nvGraphicFramePr>
        <p:xfrm>
          <a:off x="4778992" y="0"/>
          <a:ext cx="3302758" cy="44880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  <p:sp>
        <p:nvSpPr>
          <p:cNvPr id="12" name="11 Flecha circular"/>
          <p:cNvSpPr/>
          <p:nvPr/>
        </p:nvSpPr>
        <p:spPr>
          <a:xfrm>
            <a:off x="8420655" y="2947918"/>
            <a:ext cx="2388371" cy="1746914"/>
          </a:xfrm>
          <a:prstGeom prst="circularArrow">
            <a:avLst>
              <a:gd name="adj1" fmla="val 10980"/>
              <a:gd name="adj2" fmla="val 1142322"/>
              <a:gd name="adj3" fmla="val 4500000"/>
              <a:gd name="adj4" fmla="val 10800000"/>
              <a:gd name="adj5" fmla="val 12500"/>
            </a:avLst>
          </a:prstGeom>
          <a:solidFill>
            <a:srgbClr val="FFC00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s-CO" sz="900" dirty="0">
              <a:solidFill>
                <a:schemeClr val="tx1"/>
              </a:solidFill>
            </a:endParaRPr>
          </a:p>
          <a:p>
            <a:endParaRPr lang="es-CO" sz="900" dirty="0">
              <a:solidFill>
                <a:schemeClr val="tx1"/>
              </a:solidFill>
            </a:endParaRPr>
          </a:p>
          <a:p>
            <a:r>
              <a:rPr lang="es-CO" sz="900" b="1" dirty="0">
                <a:solidFill>
                  <a:schemeClr val="tx1"/>
                </a:solidFill>
                <a:latin typeface="Arial Black" pitchFamily="34" charset="0"/>
              </a:rPr>
              <a:t>Creación de Centros Integrales de Cultura, Recreación y Deporte</a:t>
            </a:r>
          </a:p>
        </p:txBody>
      </p:sp>
      <p:sp>
        <p:nvSpPr>
          <p:cNvPr id="8" name="7 CuadroTexto"/>
          <p:cNvSpPr txBox="1"/>
          <p:nvPr/>
        </p:nvSpPr>
        <p:spPr>
          <a:xfrm>
            <a:off x="-2" y="1269238"/>
            <a:ext cx="1173709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000" b="1" dirty="0"/>
              <a:t>C   R   Y</a:t>
            </a:r>
          </a:p>
          <a:p>
            <a:r>
              <a:rPr lang="es-CO" sz="2000" b="1" dirty="0"/>
              <a:t>U   E</a:t>
            </a:r>
          </a:p>
          <a:p>
            <a:r>
              <a:rPr lang="es-CO" sz="2000" b="1" dirty="0"/>
              <a:t>L   C   D</a:t>
            </a:r>
          </a:p>
          <a:p>
            <a:r>
              <a:rPr lang="es-CO" sz="2000" b="1" dirty="0"/>
              <a:t>T   R   E</a:t>
            </a:r>
          </a:p>
          <a:p>
            <a:r>
              <a:rPr lang="es-CO" sz="2000" b="1" dirty="0"/>
              <a:t>U   E   P</a:t>
            </a:r>
          </a:p>
          <a:p>
            <a:r>
              <a:rPr lang="es-CO" sz="2000" b="1" dirty="0"/>
              <a:t>R   A   O</a:t>
            </a:r>
          </a:p>
          <a:p>
            <a:r>
              <a:rPr lang="es-CO" sz="2000" b="1" dirty="0"/>
              <a:t>A   C   R</a:t>
            </a:r>
          </a:p>
          <a:p>
            <a:r>
              <a:rPr lang="es-CO" sz="2000" b="1" dirty="0"/>
              <a:t>      I    T</a:t>
            </a:r>
          </a:p>
          <a:p>
            <a:r>
              <a:rPr lang="es-CO" sz="2000" b="1" dirty="0"/>
              <a:t>     Ó   E </a:t>
            </a:r>
          </a:p>
          <a:p>
            <a:r>
              <a:rPr lang="es-CO" sz="2000" b="1" dirty="0"/>
              <a:t>     N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5F4B0EE2-A22E-4BCE-9C4B-CA34C173AC5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927751" y="4599296"/>
            <a:ext cx="2264249" cy="2258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91553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CuadroTexto"/>
          <p:cNvSpPr txBox="1"/>
          <p:nvPr/>
        </p:nvSpPr>
        <p:spPr>
          <a:xfrm>
            <a:off x="7124131" y="736975"/>
            <a:ext cx="709684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600" dirty="0">
                <a:solidFill>
                  <a:schemeClr val="accent1"/>
                </a:solidFill>
                <a:latin typeface="Arial Black" pitchFamily="34" charset="0"/>
              </a:rPr>
              <a:t>B</a:t>
            </a:r>
          </a:p>
          <a:p>
            <a:pPr algn="ctr"/>
            <a:r>
              <a:rPr lang="es-CO" sz="3600" dirty="0">
                <a:solidFill>
                  <a:schemeClr val="accent1"/>
                </a:solidFill>
                <a:latin typeface="Arial Black" pitchFamily="34" charset="0"/>
              </a:rPr>
              <a:t>E</a:t>
            </a:r>
          </a:p>
          <a:p>
            <a:pPr algn="ctr"/>
            <a:r>
              <a:rPr lang="es-CO" sz="3600" dirty="0">
                <a:solidFill>
                  <a:schemeClr val="accent1"/>
                </a:solidFill>
                <a:latin typeface="Arial Black" pitchFamily="34" charset="0"/>
              </a:rPr>
              <a:t>N</a:t>
            </a:r>
          </a:p>
          <a:p>
            <a:pPr algn="ctr"/>
            <a:r>
              <a:rPr lang="es-CO" sz="3600" dirty="0">
                <a:solidFill>
                  <a:schemeClr val="accent1"/>
                </a:solidFill>
                <a:latin typeface="Arial Black" pitchFamily="34" charset="0"/>
              </a:rPr>
              <a:t>E</a:t>
            </a:r>
          </a:p>
          <a:p>
            <a:pPr algn="ctr"/>
            <a:r>
              <a:rPr lang="es-CO" sz="3600" dirty="0">
                <a:solidFill>
                  <a:schemeClr val="accent1"/>
                </a:solidFill>
                <a:latin typeface="Arial Black" pitchFamily="34" charset="0"/>
              </a:rPr>
              <a:t>F</a:t>
            </a:r>
          </a:p>
          <a:p>
            <a:pPr algn="ctr"/>
            <a:r>
              <a:rPr lang="es-CO" sz="3600" dirty="0">
                <a:solidFill>
                  <a:schemeClr val="accent1"/>
                </a:solidFill>
                <a:latin typeface="Arial Black" pitchFamily="34" charset="0"/>
              </a:rPr>
              <a:t>I</a:t>
            </a:r>
          </a:p>
          <a:p>
            <a:pPr algn="ctr"/>
            <a:r>
              <a:rPr lang="es-CO" sz="3600" dirty="0">
                <a:solidFill>
                  <a:schemeClr val="accent1"/>
                </a:solidFill>
                <a:latin typeface="Arial Black" pitchFamily="34" charset="0"/>
              </a:rPr>
              <a:t>C</a:t>
            </a:r>
          </a:p>
          <a:p>
            <a:pPr algn="ctr"/>
            <a:r>
              <a:rPr lang="es-CO" sz="3600" dirty="0">
                <a:solidFill>
                  <a:schemeClr val="accent1"/>
                </a:solidFill>
                <a:latin typeface="Arial Black" pitchFamily="34" charset="0"/>
              </a:rPr>
              <a:t>I</a:t>
            </a:r>
          </a:p>
          <a:p>
            <a:pPr algn="ctr"/>
            <a:r>
              <a:rPr lang="es-CO" sz="3600" dirty="0">
                <a:solidFill>
                  <a:schemeClr val="accent1"/>
                </a:solidFill>
                <a:latin typeface="Arial Black" pitchFamily="34" charset="0"/>
              </a:rPr>
              <a:t>O</a:t>
            </a:r>
          </a:p>
          <a:p>
            <a:pPr algn="ctr"/>
            <a:r>
              <a:rPr lang="es-CO" sz="3600" dirty="0">
                <a:solidFill>
                  <a:schemeClr val="accent1"/>
                </a:solidFill>
                <a:latin typeface="Arial Black" pitchFamily="34" charset="0"/>
              </a:rPr>
              <a:t>S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A3A1F0B1-74F7-4F38-9D0E-91733F6130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6463" y="1657349"/>
            <a:ext cx="3645724" cy="3500439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EEEE21F7-83D3-4F6C-8866-E319234043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199" y="2174874"/>
            <a:ext cx="5572227" cy="4194412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E7542E46-1E8E-4C1A-BEC8-7DF4A1728E0B}"/>
              </a:ext>
            </a:extLst>
          </p:cNvPr>
          <p:cNvSpPr/>
          <p:nvPr/>
        </p:nvSpPr>
        <p:spPr>
          <a:xfrm>
            <a:off x="1114425" y="736975"/>
            <a:ext cx="5696001" cy="13347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b="1" dirty="0">
                <a:solidFill>
                  <a:schemeClr val="tx1"/>
                </a:solidFill>
              </a:rPr>
              <a:t>Los miembros de la corporación Nacional de Mujeres Colibrí –“CONAMUCOL”, además de los derechos adquiridos como socios y afiliados socios estratégicos, recibirán los siguientes beneficios</a:t>
            </a:r>
            <a:r>
              <a:rPr lang="es-CO" dirty="0">
                <a:solidFill>
                  <a:schemeClr val="tx1"/>
                </a:solidFill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39971009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5358417" y="671239"/>
            <a:ext cx="5943599" cy="1365000"/>
          </a:xfrm>
        </p:spPr>
        <p:txBody>
          <a:bodyPr/>
          <a:lstStyle/>
          <a:p>
            <a:pPr algn="ctr"/>
            <a:r>
              <a:rPr lang="es-CO" dirty="0">
                <a:solidFill>
                  <a:srgbClr val="0070C0"/>
                </a:solidFill>
              </a:rPr>
              <a:t> </a:t>
            </a:r>
            <a:br>
              <a:rPr lang="es-CO" dirty="0">
                <a:solidFill>
                  <a:srgbClr val="0070C0"/>
                </a:solidFill>
              </a:rPr>
            </a:br>
            <a:r>
              <a:rPr lang="es-CO" dirty="0">
                <a:solidFill>
                  <a:srgbClr val="0070C0"/>
                </a:solidFill>
              </a:rPr>
              <a:t>ASAMBLEA GENERAL DE ASOCIADOS</a:t>
            </a:r>
          </a:p>
        </p:txBody>
      </p:sp>
      <p:pic>
        <p:nvPicPr>
          <p:cNvPr id="7" name="Picture 2" descr="Una mujer con un colibrí en la boca | Imagen Premium generada con IA">
            <a:extLst>
              <a:ext uri="{FF2B5EF4-FFF2-40B4-BE49-F238E27FC236}">
                <a16:creationId xmlns:a16="http://schemas.microsoft.com/office/drawing/2014/main" id="{8CEDFA75-241E-43E2-9515-6DFBD9D66CF3}"/>
              </a:ext>
            </a:extLst>
          </p:cNvPr>
          <p:cNvPicPr>
            <a:picLocks noGrp="1" noChangeAspect="1" noChangeArrowheads="1"/>
          </p:cNvPicPr>
          <p:nvPr>
            <p:ph idx="17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325" y="1171187"/>
            <a:ext cx="3988826" cy="3234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3 Marcador de contenido"/>
          <p:cNvSpPr>
            <a:spLocks noGrp="1"/>
          </p:cNvSpPr>
          <p:nvPr>
            <p:ph idx="15"/>
          </p:nvPr>
        </p:nvSpPr>
        <p:spPr>
          <a:xfrm>
            <a:off x="5281684" y="2283281"/>
            <a:ext cx="6387152" cy="3383279"/>
          </a:xfr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 fontScale="92500"/>
          </a:bodyPr>
          <a:lstStyle/>
          <a:p>
            <a:pPr marL="0" indent="0" algn="ctr">
              <a:buNone/>
            </a:pPr>
            <a:r>
              <a:rPr lang="es-CO" sz="2800" dirty="0">
                <a:latin typeface="Georgia" pitchFamily="18" charset="0"/>
              </a:rPr>
              <a:t>Corporación Nacional de Mujeres Colibrí</a:t>
            </a:r>
          </a:p>
          <a:p>
            <a:pPr marL="0" indent="0" algn="ctr">
              <a:buNone/>
            </a:pPr>
            <a:r>
              <a:rPr lang="es-CO" sz="2800" dirty="0">
                <a:latin typeface="Georgia" pitchFamily="18" charset="0"/>
              </a:rPr>
              <a:t>CONAMUCOL </a:t>
            </a:r>
          </a:p>
          <a:p>
            <a:pPr marL="0" indent="0" algn="ctr">
              <a:buNone/>
            </a:pPr>
            <a:r>
              <a:rPr lang="es-CO" sz="2800" dirty="0">
                <a:latin typeface="Georgia" pitchFamily="18" charset="0"/>
              </a:rPr>
              <a:t>Invita: </a:t>
            </a:r>
          </a:p>
          <a:p>
            <a:pPr marL="0" indent="0">
              <a:buNone/>
            </a:pPr>
            <a:r>
              <a:rPr lang="es-CO" sz="2200" dirty="0">
                <a:latin typeface="Georgia" pitchFamily="18" charset="0"/>
              </a:rPr>
              <a:t>A todos los Socios fundadores (personas natural y  jurídicas) socios afiliados, a la Asamblea General.</a:t>
            </a:r>
            <a:endParaRPr lang="es-CO" sz="2200" b="1" dirty="0">
              <a:latin typeface="Georgia" pitchFamily="18" charset="0"/>
            </a:endParaRPr>
          </a:p>
          <a:p>
            <a:pPr marL="0" indent="0">
              <a:buNone/>
            </a:pPr>
            <a:r>
              <a:rPr lang="es-CO" sz="2400" b="1" dirty="0">
                <a:latin typeface="Georgia" pitchFamily="18" charset="0"/>
              </a:rPr>
              <a:t>Fecha:</a:t>
            </a:r>
            <a:r>
              <a:rPr lang="es-CO" sz="2400" dirty="0">
                <a:latin typeface="Georgia" pitchFamily="18" charset="0"/>
              </a:rPr>
              <a:t> 4 </a:t>
            </a:r>
            <a:r>
              <a:rPr lang="es-CO" sz="2200" dirty="0">
                <a:latin typeface="Georgia" pitchFamily="18" charset="0"/>
              </a:rPr>
              <a:t>Febrero de 2025</a:t>
            </a:r>
          </a:p>
          <a:p>
            <a:pPr marL="0" indent="0">
              <a:buNone/>
            </a:pPr>
            <a:r>
              <a:rPr lang="es-CO" sz="2400" b="1" dirty="0">
                <a:latin typeface="Georgia" pitchFamily="18" charset="0"/>
              </a:rPr>
              <a:t>Hora:</a:t>
            </a:r>
            <a:r>
              <a:rPr lang="es-CO" sz="2200" dirty="0">
                <a:latin typeface="Georgia" pitchFamily="18" charset="0"/>
              </a:rPr>
              <a:t> 07:00  pm </a:t>
            </a:r>
          </a:p>
          <a:p>
            <a:pPr marL="0" indent="0">
              <a:buNone/>
            </a:pPr>
            <a:r>
              <a:rPr lang="es-CO" sz="2400" b="1" dirty="0">
                <a:latin typeface="Georgia" pitchFamily="18" charset="0"/>
              </a:rPr>
              <a:t>Lugar:</a:t>
            </a:r>
            <a:r>
              <a:rPr lang="es-CO" sz="2200" dirty="0">
                <a:latin typeface="Georgia" pitchFamily="18" charset="0"/>
              </a:rPr>
              <a:t> Medio virtual, link.</a:t>
            </a:r>
          </a:p>
        </p:txBody>
      </p:sp>
      <p:sp>
        <p:nvSpPr>
          <p:cNvPr id="6" name="5 CuadroTexto"/>
          <p:cNvSpPr txBox="1"/>
          <p:nvPr/>
        </p:nvSpPr>
        <p:spPr>
          <a:xfrm>
            <a:off x="4626591" y="6073254"/>
            <a:ext cx="7151427" cy="64633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CO" b="1" dirty="0"/>
              <a:t>NOTA:</a:t>
            </a:r>
            <a:r>
              <a:rPr lang="es-CO" dirty="0"/>
              <a:t> </a:t>
            </a:r>
            <a:r>
              <a:rPr lang="es-CO" b="1" dirty="0"/>
              <a:t>Las Organizaciones que por motivos de distancia, no puedan asistir, se conectaran de manera virtual. </a:t>
            </a:r>
          </a:p>
        </p:txBody>
      </p:sp>
    </p:spTree>
    <p:extLst>
      <p:ext uri="{BB962C8B-B14F-4D97-AF65-F5344CB8AC3E}">
        <p14:creationId xmlns:p14="http://schemas.microsoft.com/office/powerpoint/2010/main" val="302036268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81C753FD-96EC-101A-B8A4-5F69A189BE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7494" y="1542187"/>
            <a:ext cx="6220278" cy="1399957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 dirty="0"/>
              <a:t>Gracias</a:t>
            </a:r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67BB04B7-47A4-741B-59E0-F0E6F2126E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7493" y="3153667"/>
            <a:ext cx="6220277" cy="2919512"/>
          </a:xfrm>
        </p:spPr>
        <p:txBody>
          <a:bodyPr rtlCol="0">
            <a:normAutofit lnSpcReduction="10000"/>
          </a:bodyPr>
          <a:lstStyle>
            <a:defPPr>
              <a:defRPr lang="es-ES"/>
            </a:defPPr>
          </a:lstStyle>
          <a:p>
            <a:pPr rtl="0"/>
            <a:r>
              <a:rPr lang="es-ES" dirty="0"/>
              <a:t>Darcy Delia Diaz.</a:t>
            </a:r>
          </a:p>
          <a:p>
            <a:pPr rtl="0"/>
            <a:r>
              <a:rPr lang="es-ES" dirty="0"/>
              <a:t>Cel: 3167127072</a:t>
            </a:r>
          </a:p>
          <a:p>
            <a:pPr rtl="0"/>
            <a:r>
              <a:rPr lang="es-ES" dirty="0"/>
              <a:t>Correo: conamucol@gmail.com</a:t>
            </a:r>
          </a:p>
          <a:p>
            <a:pPr rtl="0"/>
            <a:r>
              <a:rPr lang="es-ES" dirty="0">
                <a:hlinkClick r:id="rId3"/>
              </a:rPr>
              <a:t>www.conamucol.gov.co</a:t>
            </a:r>
            <a:endParaRPr lang="es-ES" dirty="0"/>
          </a:p>
          <a:p>
            <a:pPr rtl="0"/>
            <a:r>
              <a:rPr lang="es-ES" dirty="0"/>
              <a:t>Dirección: Ciudad Apartadó Antioquia</a:t>
            </a:r>
          </a:p>
          <a:p>
            <a:pPr rtl="0"/>
            <a:r>
              <a:rPr lang="es-ES" dirty="0"/>
              <a:t>Carrera 114 </a:t>
            </a:r>
            <a:r>
              <a:rPr lang="es-ES" dirty="0" err="1"/>
              <a:t>N°</a:t>
            </a:r>
            <a:r>
              <a:rPr lang="es-ES" dirty="0"/>
              <a:t> 104-54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632566AE-B4D6-4FB2-89B6-CB0884207F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2463" y="0"/>
            <a:ext cx="3919537" cy="325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6735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Título"/>
          <p:cNvSpPr>
            <a:spLocks noGrp="1"/>
          </p:cNvSpPr>
          <p:nvPr>
            <p:ph type="title"/>
          </p:nvPr>
        </p:nvSpPr>
        <p:spPr>
          <a:xfrm>
            <a:off x="1801504" y="375312"/>
            <a:ext cx="7424383" cy="661916"/>
          </a:xfrm>
        </p:spPr>
        <p:txBody>
          <a:bodyPr/>
          <a:lstStyle/>
          <a:p>
            <a:pPr algn="ctr"/>
            <a:r>
              <a:rPr lang="es-CO" dirty="0"/>
              <a:t>PROXIMAS TAREAS</a:t>
            </a:r>
          </a:p>
        </p:txBody>
      </p:sp>
      <p:graphicFrame>
        <p:nvGraphicFramePr>
          <p:cNvPr id="8" name="7 Diagrama"/>
          <p:cNvGraphicFramePr/>
          <p:nvPr>
            <p:extLst>
              <p:ext uri="{D42A27DB-BD31-4B8C-83A1-F6EECF244321}">
                <p14:modId xmlns:p14="http://schemas.microsoft.com/office/powerpoint/2010/main" val="4203183935"/>
              </p:ext>
            </p:extLst>
          </p:nvPr>
        </p:nvGraphicFramePr>
        <p:xfrm>
          <a:off x="517086" y="1155546"/>
          <a:ext cx="9322937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2" descr="Una mujer con un colibrí en la boca | Imagen Premium generada con IA">
            <a:extLst>
              <a:ext uri="{FF2B5EF4-FFF2-40B4-BE49-F238E27FC236}">
                <a16:creationId xmlns:a16="http://schemas.microsoft.com/office/drawing/2014/main" id="{E3E12663-F03A-4F1D-B7FE-DB77A9B422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0023" y="0"/>
            <a:ext cx="2351977" cy="2566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utoShape 2" descr="Imágenes de Mujeres de razas diferentes libres de derechos | Depositphotos">
            <a:extLst>
              <a:ext uri="{FF2B5EF4-FFF2-40B4-BE49-F238E27FC236}">
                <a16:creationId xmlns:a16="http://schemas.microsoft.com/office/drawing/2014/main" id="{901864C4-60FD-446E-917F-DBC3D13D02B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051495" y="3276599"/>
            <a:ext cx="2196905" cy="2196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9236394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2DF434-28DB-4621-A497-D62C41CE0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 dirty="0"/>
              <a:t>Agenda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2788C46-D0BC-4307-AE55-7601A139E7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8865" y="2017467"/>
            <a:ext cx="9779182" cy="2936669"/>
          </a:xfrm>
        </p:spPr>
        <p:txBody>
          <a:bodyPr vert="horz" lIns="91440" tIns="45720" rIns="91440" bIns="45720" rtlCol="0" anchor="t">
            <a:normAutofit lnSpcReduction="10000"/>
          </a:bodyPr>
          <a:lstStyle>
            <a:defPPr>
              <a:defRPr lang="es-ES"/>
            </a:defPPr>
          </a:lstStyle>
          <a:p>
            <a:pPr marL="514350" indent="-514350" rtl="0">
              <a:buAutoNum type="arabicPeriod"/>
            </a:pPr>
            <a:r>
              <a:rPr lang="es-ES" dirty="0"/>
              <a:t>Oración</a:t>
            </a:r>
          </a:p>
          <a:p>
            <a:pPr marL="514350" indent="-514350" rtl="0">
              <a:buAutoNum type="arabicPeriod"/>
            </a:pPr>
            <a:r>
              <a:rPr lang="es-ES" dirty="0"/>
              <a:t>Saludo</a:t>
            </a:r>
          </a:p>
          <a:p>
            <a:pPr marL="514350" indent="-514350" rtl="0">
              <a:buAutoNum type="arabicPeriod"/>
            </a:pPr>
            <a:r>
              <a:rPr lang="es-ES" dirty="0"/>
              <a:t>Presentación de equipo </a:t>
            </a:r>
          </a:p>
          <a:p>
            <a:pPr rtl="0"/>
            <a:r>
              <a:rPr lang="es-ES" dirty="0"/>
              <a:t>4. Informe Secretaria (Que tenemos)</a:t>
            </a:r>
          </a:p>
          <a:p>
            <a:pPr rtl="0"/>
            <a:r>
              <a:rPr lang="es-ES" dirty="0"/>
              <a:t>5. Elaboración Plan de Trabajo</a:t>
            </a:r>
          </a:p>
          <a:p>
            <a:pPr rtl="0"/>
            <a:r>
              <a:rPr lang="es-ES" dirty="0"/>
              <a:t>6. Varios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725AE27-29EF-4490-BF5F-F124CFE4E1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3834" y="0"/>
            <a:ext cx="3498166" cy="2785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6085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5 Diagrama"/>
          <p:cNvGraphicFramePr/>
          <p:nvPr>
            <p:extLst>
              <p:ext uri="{D42A27DB-BD31-4B8C-83A1-F6EECF244321}">
                <p14:modId xmlns:p14="http://schemas.microsoft.com/office/powerpoint/2010/main" val="1121280759"/>
              </p:ext>
            </p:extLst>
          </p:nvPr>
        </p:nvGraphicFramePr>
        <p:xfrm>
          <a:off x="1023582" y="259307"/>
          <a:ext cx="9608024" cy="60869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" name="Imagen 1">
            <a:extLst>
              <a:ext uri="{FF2B5EF4-FFF2-40B4-BE49-F238E27FC236}">
                <a16:creationId xmlns:a16="http://schemas.microsoft.com/office/drawing/2014/main" id="{87090D07-FA20-4BCF-B136-CC2DC6855A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86203" y="33490"/>
            <a:ext cx="3005797" cy="3932261"/>
          </a:xfrm>
          <a:prstGeom prst="rect">
            <a:avLst/>
          </a:prstGeom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0FE7620D-C073-4670-8DA4-25E89CE31C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79C02123-4F5F-4F1B-BDD1-B9920E998C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4224203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Título"/>
          <p:cNvSpPr>
            <a:spLocks noGrp="1"/>
          </p:cNvSpPr>
          <p:nvPr>
            <p:ph type="title"/>
          </p:nvPr>
        </p:nvSpPr>
        <p:spPr>
          <a:xfrm>
            <a:off x="5549489" y="1119122"/>
            <a:ext cx="5943599" cy="1094540"/>
          </a:xfrm>
        </p:spPr>
        <p:txBody>
          <a:bodyPr/>
          <a:lstStyle/>
          <a:p>
            <a:pPr algn="ctr"/>
            <a:r>
              <a:rPr lang="es-CO" sz="3600" dirty="0"/>
              <a:t>1. ORGANIZACIÓN EN REGLA</a:t>
            </a:r>
          </a:p>
        </p:txBody>
      </p:sp>
      <p:sp>
        <p:nvSpPr>
          <p:cNvPr id="5" name="4 Marcador de contenido"/>
          <p:cNvSpPr>
            <a:spLocks noGrp="1"/>
          </p:cNvSpPr>
          <p:nvPr>
            <p:ph idx="15"/>
          </p:nvPr>
        </p:nvSpPr>
        <p:spPr>
          <a:xfrm>
            <a:off x="5549490" y="2406113"/>
            <a:ext cx="6324062" cy="3383279"/>
          </a:xfrm>
        </p:spPr>
        <p:txBody>
          <a:bodyPr/>
          <a:lstStyle/>
          <a:p>
            <a:pPr marL="457200" indent="-457200">
              <a:buAutoNum type="arabicPeriod"/>
            </a:pPr>
            <a:r>
              <a:rPr lang="es-CO" dirty="0"/>
              <a:t>Actualización de códigos de servicios – DIAN</a:t>
            </a:r>
          </a:p>
          <a:p>
            <a:pPr marL="457200" indent="-457200">
              <a:buAutoNum type="arabicPeriod"/>
            </a:pPr>
            <a:r>
              <a:rPr lang="es-CO" dirty="0"/>
              <a:t>Actualización de códigos de servicios – Cámara de Comercio.</a:t>
            </a:r>
          </a:p>
          <a:p>
            <a:pPr marL="457200" indent="-457200">
              <a:buAutoNum type="arabicPeriod"/>
            </a:pPr>
            <a:r>
              <a:rPr lang="es-CO" dirty="0"/>
              <a:t>Registro Ministerio del Interior </a:t>
            </a:r>
          </a:p>
          <a:p>
            <a:pPr marL="457200" indent="-457200">
              <a:buAutoNum type="arabicPeriod"/>
            </a:pPr>
            <a:r>
              <a:rPr lang="es-CO" dirty="0"/>
              <a:t>Registro Gobernación de Antioquia</a:t>
            </a:r>
          </a:p>
          <a:p>
            <a:pPr marL="457200" indent="-457200">
              <a:buAutoNum type="arabicPeriod"/>
            </a:pPr>
            <a:r>
              <a:rPr lang="es-CO" dirty="0"/>
              <a:t>Libro de Actas – Cámara de Comercio</a:t>
            </a:r>
          </a:p>
          <a:p>
            <a:pPr marL="457200" indent="-457200">
              <a:buAutoNum type="arabicPeriod"/>
            </a:pPr>
            <a:r>
              <a:rPr lang="es-CO" dirty="0"/>
              <a:t>Libro Contable – Cámara de Comercio</a:t>
            </a:r>
          </a:p>
          <a:p>
            <a:pPr marL="457200" indent="-457200">
              <a:buAutoNum type="arabicPeriod"/>
            </a:pPr>
            <a:r>
              <a:rPr lang="es-CO" dirty="0"/>
              <a:t>Apertura Cuenta de Ahorro /Corriente – Banco</a:t>
            </a:r>
          </a:p>
          <a:p>
            <a:pPr marL="0" indent="0">
              <a:buNone/>
            </a:pPr>
            <a:endParaRPr lang="es-CO" dirty="0"/>
          </a:p>
        </p:txBody>
      </p:sp>
      <p:pic>
        <p:nvPicPr>
          <p:cNvPr id="4098" name="Picture 2" descr="5 indicaciones de que su organización necesita un motor de reglas de negocio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35" t="12408" r="19030" b="5876"/>
          <a:stretch/>
        </p:blipFill>
        <p:spPr bwMode="auto">
          <a:xfrm>
            <a:off x="1037230" y="1531104"/>
            <a:ext cx="4039746" cy="3805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6 CuadroTexto"/>
          <p:cNvSpPr txBox="1"/>
          <p:nvPr/>
        </p:nvSpPr>
        <p:spPr>
          <a:xfrm>
            <a:off x="2251884" y="204713"/>
            <a:ext cx="65509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4000" b="1" dirty="0">
                <a:solidFill>
                  <a:srgbClr val="0070C0"/>
                </a:solidFill>
              </a:rPr>
              <a:t>PLAN DE TRABAJO 2025</a:t>
            </a:r>
          </a:p>
        </p:txBody>
      </p:sp>
      <p:graphicFrame>
        <p:nvGraphicFramePr>
          <p:cNvPr id="8" name="7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0810998"/>
              </p:ext>
            </p:extLst>
          </p:nvPr>
        </p:nvGraphicFramePr>
        <p:xfrm>
          <a:off x="5525865" y="5591918"/>
          <a:ext cx="6047476" cy="111252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30237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237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CO" b="1" dirty="0"/>
                        <a:t>PRESUPUESTO: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$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 b="1" dirty="0"/>
                        <a:t>RESPONSABLE: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Rep. Legal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 b="1" dirty="0"/>
                        <a:t>FECHA LIMITE: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2" name="Imagen 1">
            <a:extLst>
              <a:ext uri="{FF2B5EF4-FFF2-40B4-BE49-F238E27FC236}">
                <a16:creationId xmlns:a16="http://schemas.microsoft.com/office/drawing/2014/main" id="{029B3FBD-8D9E-471D-854C-197A26D494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6031" y="1"/>
            <a:ext cx="2625969" cy="1730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3306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PLAN DE TRABAJO 2025</a:t>
            </a:r>
          </a:p>
        </p:txBody>
      </p:sp>
      <p:sp>
        <p:nvSpPr>
          <p:cNvPr id="8" name="7 Marcador de contenido"/>
          <p:cNvSpPr>
            <a:spLocks noGrp="1"/>
          </p:cNvSpPr>
          <p:nvPr>
            <p:ph idx="1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s-CO" sz="3200" b="1" dirty="0"/>
              <a:t>LOGO Y </a:t>
            </a:r>
            <a:r>
              <a:rPr lang="es-CO" sz="3200" b="1" dirty="0">
                <a:solidFill>
                  <a:schemeClr val="tx1"/>
                </a:solidFill>
              </a:rPr>
              <a:t>ESLOGAN: felicidad, resiliencia y libertad en diversas culturas</a:t>
            </a:r>
          </a:p>
        </p:txBody>
      </p:sp>
      <p:pic>
        <p:nvPicPr>
          <p:cNvPr id="3" name="Marcador de contenido 2">
            <a:extLst>
              <a:ext uri="{FF2B5EF4-FFF2-40B4-BE49-F238E27FC236}">
                <a16:creationId xmlns:a16="http://schemas.microsoft.com/office/drawing/2014/main" id="{C8EE6283-A47E-45EF-B842-F5D1C2C2FF98}"/>
              </a:ext>
            </a:extLst>
          </p:cNvPr>
          <p:cNvPicPr>
            <a:picLocks noGrp="1" noChangeAspect="1"/>
          </p:cNvPicPr>
          <p:nvPr>
            <p:ph idx="11"/>
          </p:nvPr>
        </p:nvPicPr>
        <p:blipFill>
          <a:blip r:embed="rId2"/>
          <a:stretch>
            <a:fillRect/>
          </a:stretch>
        </p:blipFill>
        <p:spPr>
          <a:xfrm>
            <a:off x="7594194" y="3120118"/>
            <a:ext cx="2042337" cy="1140051"/>
          </a:xfrm>
          <a:prstGeom prst="rect">
            <a:avLst/>
          </a:prstGeom>
        </p:spPr>
      </p:pic>
      <p:graphicFrame>
        <p:nvGraphicFramePr>
          <p:cNvPr id="9" name="8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2974121"/>
              </p:ext>
            </p:extLst>
          </p:nvPr>
        </p:nvGraphicFramePr>
        <p:xfrm>
          <a:off x="3123821" y="5395544"/>
          <a:ext cx="6661624" cy="110744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34134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481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s-CO" dirty="0"/>
                        <a:t>PRESUPUESTO: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$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 b="1" dirty="0"/>
                        <a:t>RESPONSABLES: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Junta</a:t>
                      </a:r>
                      <a:r>
                        <a:rPr lang="es-CO" baseline="0" dirty="0"/>
                        <a:t> Directiva</a:t>
                      </a:r>
                      <a:endParaRPr lang="es-C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 b="1" dirty="0"/>
                        <a:t>FECHA</a:t>
                      </a:r>
                      <a:r>
                        <a:rPr lang="es-CO" b="1" baseline="0" dirty="0"/>
                        <a:t> LIMITE:</a:t>
                      </a:r>
                      <a:endParaRPr lang="es-CO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0" name="9 CuadroTexto"/>
          <p:cNvSpPr txBox="1"/>
          <p:nvPr/>
        </p:nvSpPr>
        <p:spPr>
          <a:xfrm>
            <a:off x="928047" y="1358988"/>
            <a:ext cx="496778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b="1" dirty="0">
                <a:solidFill>
                  <a:schemeClr val="bg1"/>
                </a:solidFill>
              </a:rPr>
              <a:t>2. MARCO ESTRATEGICO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342" y="2572686"/>
            <a:ext cx="4571768" cy="2012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23CAD389-0A46-46C5-B092-83964A9018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48578" y="-1"/>
            <a:ext cx="3343422" cy="2431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836451"/>
      </p:ext>
    </p:extLst>
  </p:cSld>
  <p:clrMapOvr>
    <a:masterClrMapping/>
  </p:clrMapOvr>
</p:sld>
</file>

<file path=ppt/theme/theme1.xml><?xml version="1.0" encoding="utf-8"?>
<a:theme xmlns:a="http://schemas.openxmlformats.org/drawingml/2006/main" name="Personalizar">
  <a:themeElements>
    <a:clrScheme name="Universal Color Block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068FF"/>
      </a:accent1>
      <a:accent2>
        <a:srgbClr val="DAE5EF"/>
      </a:accent2>
      <a:accent3>
        <a:srgbClr val="637183"/>
      </a:accent3>
      <a:accent4>
        <a:srgbClr val="434E5E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75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45331398_Win32_SL_V13" id="{C59E605D-C281-4A06-BDA0-E97A35AC3AA8}" vid="{25D1D206-DA25-4050-926A-BD6D3A1B506F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31D3D4E-040D-4F59-9215-B1F04B81B9F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CE52C7A-8834-4F18-859F-7167A187E138}">
  <ds:schemaRefs>
    <ds:schemaRef ds:uri="16c05727-aa75-4e4a-9b5f-8a80a1165891"/>
    <ds:schemaRef ds:uri="http://purl.org/dc/terms/"/>
    <ds:schemaRef ds:uri="230e9df3-be65-4c73-a93b-d1236ebd677e"/>
    <ds:schemaRef ds:uri="http://purl.org/dc/elements/1.1/"/>
    <ds:schemaRef ds:uri="http://www.w3.org/XML/1998/namespace"/>
    <ds:schemaRef ds:uri="http://schemas.microsoft.com/office/2006/documentManagement/types"/>
    <ds:schemaRef ds:uri="http://schemas.microsoft.com/sharepoint/v3"/>
    <ds:schemaRef ds:uri="http://schemas.microsoft.com/office/infopath/2007/PartnerControls"/>
    <ds:schemaRef ds:uri="http://schemas.openxmlformats.org/package/2006/metadata/core-properties"/>
    <ds:schemaRef ds:uri="71af3243-3dd4-4a8d-8c0d-dd76da1f02a5"/>
    <ds:schemaRef ds:uri="http://schemas.microsoft.com/office/2006/metadata/properties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5A7188B1-CB43-4216-A332-EE7733BC221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1739</Words>
  <Application>Microsoft Office PowerPoint</Application>
  <PresentationFormat>Panorámica</PresentationFormat>
  <Paragraphs>471</Paragraphs>
  <Slides>40</Slides>
  <Notes>11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40</vt:i4>
      </vt:variant>
    </vt:vector>
  </HeadingPairs>
  <TitlesOfParts>
    <vt:vector size="49" baseType="lpstr">
      <vt:lpstr>Aharoni</vt:lpstr>
      <vt:lpstr>Arial</vt:lpstr>
      <vt:lpstr>Arial Black</vt:lpstr>
      <vt:lpstr>Barlow</vt:lpstr>
      <vt:lpstr>Calibri</vt:lpstr>
      <vt:lpstr>Century Schoolbook</vt:lpstr>
      <vt:lpstr>Georgia</vt:lpstr>
      <vt:lpstr>Tenorite</vt:lpstr>
      <vt:lpstr>Personalizar</vt:lpstr>
      <vt:lpstr>CONAMUCOL</vt:lpstr>
      <vt:lpstr>CONAMUCOL</vt:lpstr>
      <vt:lpstr>Presentación de PowerPoint</vt:lpstr>
      <vt:lpstr>  ASAMBLEA GENERAL DE ASOCIADOS</vt:lpstr>
      <vt:lpstr>PROXIMAS TAREAS</vt:lpstr>
      <vt:lpstr>Agenda</vt:lpstr>
      <vt:lpstr>Presentación de PowerPoint</vt:lpstr>
      <vt:lpstr>1. ORGANIZACIÓN EN REGLA</vt:lpstr>
      <vt:lpstr>PLAN DE TRABAJO 2025</vt:lpstr>
      <vt:lpstr>Presentación de PowerPoint</vt:lpstr>
      <vt:lpstr> 1. Oficina 2. Equipo de computo 3. Escritorios 4. Sillas 5. Internet 6. Recurso Humano</vt:lpstr>
      <vt:lpstr>PLAN DE TRABAJO 2025</vt:lpstr>
      <vt:lpstr>6. QUIENES PARTICIPAN</vt:lpstr>
      <vt:lpstr>1. Estrategia de promoción de servicios  - Reunión con ASOCOMUNALES - Reunión con Mesas de Victimas M y D. - Articular con Cámara de Comercio, base de datos de organizaciones sociales. - Medios de Comunicación, Emisoras regionales.  2. Estrategia de Motivación  -  Reconocer el 23% del valor de afiliación por cada persona recomendada y afiliada (jurídica), es decir ejemplo:$260.000, se reconoce $60.000 y natural el 30%,</vt:lpstr>
      <vt:lpstr>Presentación de PowerPoint</vt:lpstr>
      <vt:lpstr>Empoderar a las mujeres en Colombia, promoviendo su desarrollo integral y su participación activa en la construcción de una sociedad más justa y equitativa.</vt:lpstr>
      <vt:lpstr>Presentación de PowerPoint</vt:lpstr>
      <vt:lpstr>Respeto: Valoramos la diversidad y promovemos un ambiente de respeto mutuo.  Integridad: Actuamos con honestidad, transparencia y ética en todas nuestras acciones.  Solidaridad: Trabajamos en equipo y apoyamos a las mujeres en su desarrollo integral.  Innovación: Fomentamos la creatividad y la innovación para mejorar continuamente. Compromiso: Nos comprometemos a defender los derechos de las mujeres y, a promover la igualdad de género </vt:lpstr>
      <vt:lpstr>Presentación de PowerPoint</vt:lpstr>
      <vt:lpstr>JUNTA DIRECTIVA NACIONAL</vt:lpstr>
      <vt:lpstr>JUNTA EJECUTIVA NACIONAL</vt:lpstr>
      <vt:lpstr>DELEGADOS DEPARTAMENTAL</vt:lpstr>
      <vt:lpstr>Presentación de PowerPoint</vt:lpstr>
      <vt:lpstr>Presentación de PowerPoint</vt:lpstr>
      <vt:lpstr>Presentación de PowerPoint</vt:lpstr>
      <vt:lpstr>Presentación  Organización de segundo nivel de carácter nacional, con alcance internacional. Personería Jurídica:  Expedida por Cámara de Comercio de Urabá.</vt:lpstr>
      <vt:lpstr>ESTRUCTURA ORGANIZACIONAL</vt:lpstr>
      <vt:lpstr>Presentación de PowerPoint</vt:lpstr>
      <vt:lpstr>Pilares Estratégicos</vt:lpstr>
      <vt:lpstr>VIVIENDA </vt:lpstr>
      <vt:lpstr>GENERACIÓN DE INGRESOS</vt:lpstr>
      <vt:lpstr>TIERRA &amp; RURALIDAD</vt:lpstr>
      <vt:lpstr>INDEMNIZACIÓN </vt:lpstr>
      <vt:lpstr>DESARROLLO SOSTENIBLE</vt:lpstr>
      <vt:lpstr>PAZ Y RECONCILIACIÓN</vt:lpstr>
      <vt:lpstr>TERRITORIOS ÉTNICOS </vt:lpstr>
      <vt:lpstr>EDUCACIÓN</vt:lpstr>
      <vt:lpstr>Presentación de PowerPoint</vt:lpstr>
      <vt:lpstr>Presentación de PowerPoint</vt:lpstr>
      <vt:lpstr>Gracias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2023-12-12T16:04:07Z</dcterms:created>
  <dcterms:modified xsi:type="dcterms:W3CDTF">2025-02-03T22:08:00Z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